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0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31.10.2013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 err="1" smtClean="0"/>
              <a:t>ра-ра-ра</a:t>
            </a:r>
            <a:r>
              <a:rPr lang="ru-RU" dirty="0" smtClean="0"/>
              <a:t>- высокая </a:t>
            </a:r>
            <a:r>
              <a:rPr lang="ru-RU" dirty="0" err="1" smtClean="0"/>
              <a:t>го</a:t>
            </a:r>
            <a:r>
              <a:rPr lang="ru-RU" dirty="0" smtClean="0"/>
              <a:t>- РА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24000"/>
            <a:ext cx="5328592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395735" y="332656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smtClean="0"/>
              <a:t>Презентация №1 к конспекту </a:t>
            </a:r>
            <a:r>
              <a:rPr lang="ru-RU" sz="1200" dirty="0" smtClean="0"/>
              <a:t>№2 </a:t>
            </a:r>
            <a:r>
              <a:rPr lang="ru-RU" sz="1200" dirty="0" smtClean="0"/>
              <a:t>индивидуальной логопедической НОД «Автоматизация звука Р»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559433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РО-РО-РО - новое перо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836712"/>
            <a:ext cx="3384376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7860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РУ-РУ-РУ - скачет кенгуру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12776"/>
            <a:ext cx="4032447" cy="2940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4496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РЫ-РЫ-РЫ - новые шары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119434"/>
            <a:ext cx="3960440" cy="3414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1813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АР-АР-АР - мы купили самовар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980728"/>
            <a:ext cx="2520280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6766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ОР-ОР-ОР – вырос помидор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96752"/>
            <a:ext cx="3816424" cy="3303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7483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dirty="0"/>
              <a:t>ИР-ИР-ИР - Ира любит пить кефир.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908720"/>
            <a:ext cx="2592288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95221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47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Admin</cp:lastModifiedBy>
  <cp:revision>2</cp:revision>
  <cp:lastPrinted>2013-10-31T09:50:59Z</cp:lastPrinted>
  <dcterms:created xsi:type="dcterms:W3CDTF">2013-10-30T21:00:13Z</dcterms:created>
  <dcterms:modified xsi:type="dcterms:W3CDTF">2013-10-31T09:52:18Z</dcterms:modified>
</cp:coreProperties>
</file>