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59" r:id="rId6"/>
    <p:sldId id="261" r:id="rId7"/>
    <p:sldId id="262" r:id="rId8"/>
    <p:sldId id="263" r:id="rId9"/>
    <p:sldId id="267" r:id="rId10"/>
    <p:sldId id="265" r:id="rId11"/>
    <p:sldId id="268" r:id="rId12"/>
    <p:sldId id="270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D18E-24DB-49EA-88E8-7C10F2FF2400}" type="datetimeFigureOut">
              <a:rPr lang="ru-RU" smtClean="0"/>
              <a:t>29.06.2013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4CB6-E9DE-44DA-AB01-036DD137B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D18E-24DB-49EA-88E8-7C10F2FF2400}" type="datetimeFigureOut">
              <a:rPr lang="ru-RU" smtClean="0"/>
              <a:t>29.06.2013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4CB6-E9DE-44DA-AB01-036DD137B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D18E-24DB-49EA-88E8-7C10F2FF2400}" type="datetimeFigureOut">
              <a:rPr lang="ru-RU" smtClean="0"/>
              <a:t>29.06.2013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4CB6-E9DE-44DA-AB01-036DD137B09A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D18E-24DB-49EA-88E8-7C10F2FF2400}" type="datetimeFigureOut">
              <a:rPr lang="ru-RU" smtClean="0"/>
              <a:t>29.06.2013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4CB6-E9DE-44DA-AB01-036DD137B09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D18E-24DB-49EA-88E8-7C10F2FF2400}" type="datetimeFigureOut">
              <a:rPr lang="ru-RU" smtClean="0"/>
              <a:t>29.06.2013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4CB6-E9DE-44DA-AB01-036DD137B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D18E-24DB-49EA-88E8-7C10F2FF2400}" type="datetimeFigureOut">
              <a:rPr lang="ru-RU" smtClean="0"/>
              <a:t>29.06.2013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4CB6-E9DE-44DA-AB01-036DD137B09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D18E-24DB-49EA-88E8-7C10F2FF2400}" type="datetimeFigureOut">
              <a:rPr lang="ru-RU" smtClean="0"/>
              <a:t>29.06.2013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4CB6-E9DE-44DA-AB01-036DD137B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D18E-24DB-49EA-88E8-7C10F2FF2400}" type="datetimeFigureOut">
              <a:rPr lang="ru-RU" smtClean="0"/>
              <a:t>29.06.2013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4CB6-E9DE-44DA-AB01-036DD137B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D18E-24DB-49EA-88E8-7C10F2FF2400}" type="datetimeFigureOut">
              <a:rPr lang="ru-RU" smtClean="0"/>
              <a:t>29.06.2013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4CB6-E9DE-44DA-AB01-036DD137B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D18E-24DB-49EA-88E8-7C10F2FF2400}" type="datetimeFigureOut">
              <a:rPr lang="ru-RU" smtClean="0"/>
              <a:t>29.06.2013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4CB6-E9DE-44DA-AB01-036DD137B09A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D18E-24DB-49EA-88E8-7C10F2FF2400}" type="datetimeFigureOut">
              <a:rPr lang="ru-RU" smtClean="0"/>
              <a:t>29.06.2013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4CB6-E9DE-44DA-AB01-036DD137B09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4C5D18E-24DB-49EA-88E8-7C10F2FF2400}" type="datetimeFigureOut">
              <a:rPr lang="ru-RU" smtClean="0"/>
              <a:t>29.06.2013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9314CB6-E9DE-44DA-AB01-036DD137B09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Человек в истории России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81721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Рассказ о жителе села Кузнецкое </a:t>
            </a:r>
            <a:r>
              <a:rPr lang="ru-RU" dirty="0" err="1" smtClean="0"/>
              <a:t>Ледневе</a:t>
            </a:r>
            <a:r>
              <a:rPr lang="ru-RU" dirty="0" smtClean="0"/>
              <a:t> </a:t>
            </a:r>
            <a:r>
              <a:rPr lang="ru-RU" dirty="0" err="1" smtClean="0"/>
              <a:t>Василие</a:t>
            </a:r>
            <a:r>
              <a:rPr lang="ru-RU" dirty="0" smtClean="0"/>
              <a:t> Матвеевиче</a:t>
            </a:r>
          </a:p>
          <a:p>
            <a:r>
              <a:rPr lang="ru-RU" sz="2600" b="1" dirty="0" smtClean="0">
                <a:solidFill>
                  <a:schemeClr val="tx1"/>
                </a:solidFill>
              </a:rPr>
              <a:t>Часть 1</a:t>
            </a:r>
          </a:p>
          <a:p>
            <a:endParaRPr lang="ru-RU" dirty="0"/>
          </a:p>
          <a:p>
            <a:pPr algn="r"/>
            <a:r>
              <a:rPr lang="ru-RU" b="1" dirty="0" err="1" smtClean="0">
                <a:solidFill>
                  <a:schemeClr val="tx1"/>
                </a:solidFill>
              </a:rPr>
              <a:t>Хворикова</a:t>
            </a:r>
            <a:r>
              <a:rPr lang="ru-RU" b="1" dirty="0" smtClean="0">
                <a:solidFill>
                  <a:schemeClr val="tx1"/>
                </a:solidFill>
              </a:rPr>
              <a:t> Л.В.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1" y="404664"/>
            <a:ext cx="1861873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928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6672"/>
            <a:ext cx="7032107" cy="6053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www.chelpress.ru/newspapers/panorama/archive/30-04-1998/9/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87706"/>
            <a:ext cx="1656184" cy="2685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65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 старшем брате Александре Матвеевиче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221" y="3789040"/>
            <a:ext cx="78488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Старший брат, </a:t>
            </a:r>
            <a:r>
              <a:rPr lang="ru-RU" b="1" dirty="0"/>
              <a:t>Александр Матвеевич, после 01 </a:t>
            </a:r>
            <a:r>
              <a:rPr lang="ru-RU" b="1" dirty="0" err="1"/>
              <a:t>Кышгымского</a:t>
            </a:r>
            <a:r>
              <a:rPr lang="ru-RU" b="1" dirty="0"/>
              <a:t> педучилища стал учительствовать в </a:t>
            </a:r>
            <a:r>
              <a:rPr lang="ru-RU" b="1" dirty="0" err="1" smtClean="0"/>
              <a:t>Беспаловской</a:t>
            </a:r>
            <a:r>
              <a:rPr lang="ru-RU" b="1" dirty="0" smtClean="0"/>
              <a:t> </a:t>
            </a:r>
            <a:r>
              <a:rPr lang="ru-RU" b="1" dirty="0"/>
              <a:t>школе села Губернского. </a:t>
            </a:r>
            <a:r>
              <a:rPr lang="ru-RU" b="1" dirty="0" smtClean="0"/>
              <a:t>Но </a:t>
            </a:r>
            <a:r>
              <a:rPr lang="ru-RU" b="1" dirty="0"/>
              <a:t>желание учиться дальше не покидало </a:t>
            </a:r>
            <a:r>
              <a:rPr lang="ru-RU" b="1" dirty="0" smtClean="0"/>
              <a:t>его. И он сделал попытку </a:t>
            </a:r>
            <a:r>
              <a:rPr lang="ru-RU" b="1" dirty="0"/>
              <a:t>поступить в Челябинский Государственный Педагогический институт, но </a:t>
            </a:r>
            <a:r>
              <a:rPr lang="ru-RU" b="1" dirty="0" err="1" smtClean="0"/>
              <a:t>Облано</a:t>
            </a:r>
            <a:r>
              <a:rPr lang="ru-RU" b="1" dirty="0" smtClean="0"/>
              <a:t> вернуло </a:t>
            </a:r>
            <a:r>
              <a:rPr lang="ru-RU" b="1" dirty="0"/>
              <a:t>его - не отработал положенный срок по распределению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Вторая попытка тоже была неудачная</a:t>
            </a:r>
            <a:r>
              <a:rPr lang="ru-RU" b="1" dirty="0"/>
              <a:t>, </a:t>
            </a:r>
            <a:r>
              <a:rPr lang="ru-RU" b="1" dirty="0" smtClean="0"/>
              <a:t> но уже </a:t>
            </a:r>
            <a:r>
              <a:rPr lang="ru-RU" b="1" dirty="0"/>
              <a:t>по другой причине: сданы были в</a:t>
            </a:r>
            <a:r>
              <a:rPr lang="ru-RU" b="1" dirty="0" smtClean="0"/>
              <a:t>ступительные  экзамены, </a:t>
            </a:r>
            <a:r>
              <a:rPr lang="ru-RU" b="1" dirty="0"/>
              <a:t>приступил к занятиям на </a:t>
            </a:r>
            <a:r>
              <a:rPr lang="ru-RU" b="1" dirty="0" err="1"/>
              <a:t>физико</a:t>
            </a:r>
            <a:r>
              <a:rPr lang="ru-RU" b="1" dirty="0"/>
              <a:t> - математическом факультете, как </a:t>
            </a:r>
            <a:r>
              <a:rPr lang="ru-RU" b="1" dirty="0" smtClean="0"/>
              <a:t>вышел приказ  </a:t>
            </a:r>
            <a:r>
              <a:rPr lang="ru-RU" b="1" dirty="0"/>
              <a:t>наркома обороны о снятии отсрочки от призыва в Армию для </a:t>
            </a:r>
            <a:r>
              <a:rPr lang="ru-RU" b="1" dirty="0" smtClean="0"/>
              <a:t>студентов. </a:t>
            </a:r>
            <a:endParaRPr lang="ru-RU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10904"/>
            <a:ext cx="1994735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79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276872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ч&lt;</a:t>
            </a:r>
            <a:r>
              <a:rPr lang="ru-RU" b="1" dirty="0"/>
              <a:t>С января 1946 года Саша стал работать учителем в Губернской школе, и вскоре был назначен директором этой школы и до пенсии: после выхода на пенсию, преподавал математику и историю. Такое сочетание специальностей произошло по той причине, что в первое послевоенное лето 1946 года, он снова в пединституте, но уже на заочном обучении, на историческом факультете (сказались 6 лет перерыва), окончил в 1951 году. Благодаря своим способностям, общему развитию, Саша мог преподавать любой предмет школьного цикла. Он сейчас, через 61 год после первых уроков, не теряет </a:t>
            </a:r>
            <a:r>
              <a:rPr lang="ru-RU" b="1" dirty="0" smtClean="0"/>
              <a:t>связи </a:t>
            </a:r>
            <a:r>
              <a:rPr lang="ru-RU" b="1" dirty="0"/>
              <a:t>со школой, заведует школьным музеем, созданным </a:t>
            </a:r>
            <a:r>
              <a:rPr lang="ru-RU" b="1" dirty="0" smtClean="0"/>
              <a:t>первым в районе.</a:t>
            </a:r>
          </a:p>
          <a:p>
            <a:r>
              <a:rPr lang="ru-RU" dirty="0"/>
              <a:t> </a:t>
            </a:r>
            <a:r>
              <a:rPr lang="ru-RU" b="1" dirty="0"/>
              <a:t>Награжден орд. </a:t>
            </a:r>
            <a:r>
              <a:rPr lang="ru-RU" b="1" dirty="0" err="1"/>
              <a:t>Кр</a:t>
            </a:r>
            <a:r>
              <a:rPr lang="ru-RU" b="1" dirty="0"/>
              <a:t>. Звезды (1945), </a:t>
            </a:r>
            <a:r>
              <a:rPr lang="ru-RU" b="1" dirty="0" err="1"/>
              <a:t>Отеч</a:t>
            </a:r>
            <a:r>
              <a:rPr lang="ru-RU" b="1" dirty="0"/>
              <a:t>. войны (1995), знаками «Отличник народного образования РСФСР» (1968), «Отличник народного образования СССР» (1970).</a:t>
            </a:r>
          </a:p>
        </p:txBody>
      </p:sp>
    </p:spTree>
    <p:extLst>
      <p:ext uri="{BB962C8B-B14F-4D97-AF65-F5344CB8AC3E}">
        <p14:creationId xmlns:p14="http://schemas.microsoft.com/office/powerpoint/2010/main" val="345677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9066" y="2636912"/>
            <a:ext cx="77048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Интересно, несмотря на то, .что ь селе находилось много церквей, </a:t>
            </a:r>
            <a:r>
              <a:rPr lang="ru-RU" b="1" dirty="0" smtClean="0"/>
              <a:t>верующих было немного.  </a:t>
            </a:r>
            <a:r>
              <a:rPr lang="ru-RU" b="1" dirty="0"/>
              <a:t>Живы </a:t>
            </a:r>
            <a:r>
              <a:rPr lang="ru-RU" b="1" i="1" cap="small" dirty="0"/>
              <a:t>и</a:t>
            </a:r>
            <a:r>
              <a:rPr lang="ru-RU" b="1" dirty="0" smtClean="0"/>
              <a:t> </a:t>
            </a:r>
            <a:r>
              <a:rPr lang="ru-RU" b="1" dirty="0"/>
              <a:t>сейчас еще </a:t>
            </a:r>
            <a:r>
              <a:rPr lang="ru-RU" b="1" dirty="0" smtClean="0"/>
              <a:t>люди </a:t>
            </a:r>
            <a:r>
              <a:rPr lang="ru-RU" b="1" dirty="0"/>
              <a:t>в нашем селе, которые помнят, как священник </a:t>
            </a:r>
            <a:r>
              <a:rPr lang="ru-RU" b="1" dirty="0" smtClean="0"/>
              <a:t>Беспалое  обратился </a:t>
            </a:r>
            <a:r>
              <a:rPr lang="ru-RU" b="1" dirty="0" err="1" smtClean="0"/>
              <a:t>одиижды</a:t>
            </a:r>
            <a:r>
              <a:rPr lang="ru-RU" b="1" dirty="0" smtClean="0"/>
              <a:t> </a:t>
            </a:r>
            <a:r>
              <a:rPr lang="ru-RU" b="1" dirty="0"/>
              <a:t>к прихожанам и заявил: </a:t>
            </a:r>
            <a:r>
              <a:rPr lang="ru-RU" b="1" dirty="0" smtClean="0"/>
              <a:t>«Я </a:t>
            </a:r>
            <a:r>
              <a:rPr lang="ru-RU" b="1" dirty="0"/>
              <a:t>в</a:t>
            </a:r>
            <a:r>
              <a:rPr lang="ru-RU" b="1" dirty="0" smtClean="0"/>
              <a:t>ас обманывал, никакого бога </a:t>
            </a:r>
            <a:r>
              <a:rPr lang="ru-RU" b="1" dirty="0"/>
              <a:t>нет, </a:t>
            </a:r>
            <a:r>
              <a:rPr lang="ru-RU" b="1" dirty="0" smtClean="0"/>
              <a:t>старушки крестились, </a:t>
            </a:r>
            <a:r>
              <a:rPr lang="ru-RU" b="1" dirty="0"/>
              <a:t>плевались, </a:t>
            </a:r>
            <a:r>
              <a:rPr lang="ru-RU" b="1" dirty="0" smtClean="0"/>
              <a:t>приговаривали; </a:t>
            </a:r>
            <a:r>
              <a:rPr lang="ru-RU" b="1" dirty="0"/>
              <a:t>"Свят, свят, свят, в нашего </a:t>
            </a:r>
            <a:r>
              <a:rPr lang="ru-RU" b="1" dirty="0" smtClean="0"/>
              <a:t>батюшку  антихрист</a:t>
            </a:r>
            <a:r>
              <a:rPr lang="ru-RU" b="1" dirty="0"/>
              <a:t> </a:t>
            </a:r>
            <a:r>
              <a:rPr lang="ru-RU" b="1" dirty="0" smtClean="0"/>
              <a:t>вселился. Церковь </a:t>
            </a:r>
            <a:r>
              <a:rPr lang="ru-RU" b="1" dirty="0"/>
              <a:t>закрыли в 1937 </a:t>
            </a:r>
            <a:r>
              <a:rPr lang="ru-RU" b="1" dirty="0" smtClean="0"/>
              <a:t>году</a:t>
            </a:r>
            <a:r>
              <a:rPr lang="ru-RU" b="1" dirty="0"/>
              <a:t> </a:t>
            </a:r>
            <a:r>
              <a:rPr lang="ru-RU" b="1" dirty="0" smtClean="0"/>
              <a:t> </a:t>
            </a:r>
            <a:r>
              <a:rPr lang="ru-RU" b="1" dirty="0"/>
              <a:t>(был опрос жителей села, большинство </a:t>
            </a:r>
            <a:r>
              <a:rPr lang="ru-RU" b="1" dirty="0" smtClean="0"/>
              <a:t>было за </a:t>
            </a:r>
            <a:r>
              <a:rPr lang="ru-RU" b="1" dirty="0"/>
              <a:t>закрытие церкви</a:t>
            </a:r>
            <a:r>
              <a:rPr lang="ru-RU" b="1" dirty="0" smtClean="0"/>
              <a:t>).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церкви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93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Откуда есть и пошли </a:t>
            </a:r>
            <a:r>
              <a:rPr lang="ru-RU" b="1" dirty="0" err="1">
                <a:solidFill>
                  <a:schemeClr val="tx1"/>
                </a:solidFill>
              </a:rPr>
              <a:t>Ледневы</a:t>
            </a:r>
            <a:r>
              <a:rPr lang="ru-RU" b="1" dirty="0">
                <a:solidFill>
                  <a:schemeClr val="tx1"/>
                </a:solidFill>
              </a:rPr>
              <a:t> в нашем селе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Родословное древо семьи </a:t>
            </a:r>
            <a:r>
              <a:rPr lang="ru-RU" b="1" dirty="0" err="1">
                <a:solidFill>
                  <a:schemeClr val="tx1"/>
                </a:solidFill>
              </a:rPr>
              <a:t>Ледневых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Детство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О родителях</a:t>
            </a:r>
            <a:r>
              <a:rPr lang="ru-RU" b="1" dirty="0">
                <a:solidFill>
                  <a:schemeClr val="tx1"/>
                </a:solidFill>
              </a:rPr>
              <a:t>	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О старшем брате Александре </a:t>
            </a:r>
            <a:r>
              <a:rPr lang="ru-RU" b="1" dirty="0" smtClean="0">
                <a:solidFill>
                  <a:schemeClr val="tx1"/>
                </a:solidFill>
              </a:rPr>
              <a:t>Матвеевиче </a:t>
            </a:r>
            <a:r>
              <a:rPr lang="ru-RU" b="1" dirty="0">
                <a:solidFill>
                  <a:schemeClr val="tx1"/>
                </a:solidFill>
              </a:rPr>
              <a:t>	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О </a:t>
            </a:r>
            <a:r>
              <a:rPr lang="ru-RU" b="1" dirty="0" smtClean="0">
                <a:solidFill>
                  <a:schemeClr val="tx1"/>
                </a:solidFill>
              </a:rPr>
              <a:t>церкви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/>
              <a:t>	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Содержание</a:t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8641"/>
            <a:ext cx="1701189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179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36912"/>
            <a:ext cx="7408333" cy="345069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Откуда есть и пошли </a:t>
            </a:r>
            <a:r>
              <a:rPr lang="ru-RU" b="1" dirty="0" err="1">
                <a:solidFill>
                  <a:schemeClr val="tx1"/>
                </a:solidFill>
              </a:rPr>
              <a:t>Ледневы</a:t>
            </a:r>
            <a:r>
              <a:rPr lang="ru-RU" b="1" dirty="0">
                <a:solidFill>
                  <a:schemeClr val="tx1"/>
                </a:solidFill>
              </a:rPr>
              <a:t> в нашем селе.</a:t>
            </a:r>
          </a:p>
          <a:p>
            <a:r>
              <a:rPr lang="ru-RU" b="1" dirty="0">
                <a:solidFill>
                  <a:schemeClr val="tx1"/>
                </a:solidFill>
              </a:rPr>
              <a:t>Наш отец - Матвей Степанович + сын Степана </a:t>
            </a:r>
            <a:r>
              <a:rPr lang="ru-RU" b="1" dirty="0" smtClean="0">
                <a:solidFill>
                  <a:schemeClr val="tx1"/>
                </a:solidFill>
              </a:rPr>
              <a:t>Степановича и </a:t>
            </a:r>
            <a:r>
              <a:rPr lang="ru-RU" b="1" dirty="0" err="1">
                <a:solidFill>
                  <a:schemeClr val="tx1"/>
                </a:solidFill>
              </a:rPr>
              <a:t>Анисьи</a:t>
            </a:r>
            <a:r>
              <a:rPr lang="ru-RU" b="1" dirty="0">
                <a:solidFill>
                  <a:schemeClr val="tx1"/>
                </a:solidFill>
              </a:rPr>
              <a:t> Тимофеевны. Наша мать - </a:t>
            </a:r>
            <a:r>
              <a:rPr lang="ru-RU" b="1" dirty="0" err="1">
                <a:solidFill>
                  <a:schemeClr val="tx1"/>
                </a:solidFill>
              </a:rPr>
              <a:t>Евфросинья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Григорьевна  дочь Григория </a:t>
            </a:r>
            <a:r>
              <a:rPr lang="ru-RU" b="1" dirty="0">
                <a:solidFill>
                  <a:schemeClr val="tx1"/>
                </a:solidFill>
              </a:rPr>
              <a:t>Петровича </a:t>
            </a:r>
            <a:r>
              <a:rPr lang="ru-RU" b="1" dirty="0" err="1">
                <a:solidFill>
                  <a:schemeClr val="tx1"/>
                </a:solidFill>
              </a:rPr>
              <a:t>Тряпицына</a:t>
            </a:r>
            <a:r>
              <a:rPr lang="ru-RU" b="1" dirty="0">
                <a:solidFill>
                  <a:schemeClr val="tx1"/>
                </a:solidFill>
              </a:rPr>
              <a:t> и </a:t>
            </a:r>
            <a:r>
              <a:rPr lang="ru-RU" b="1" dirty="0" err="1">
                <a:solidFill>
                  <a:schemeClr val="tx1"/>
                </a:solidFill>
              </a:rPr>
              <a:t>Ульяны</a:t>
            </a:r>
            <a:r>
              <a:rPr lang="ru-RU" b="1" dirty="0">
                <a:solidFill>
                  <a:schemeClr val="tx1"/>
                </a:solidFill>
              </a:rPr>
              <a:t> Васильевны </a:t>
            </a:r>
            <a:r>
              <a:rPr lang="ru-RU" b="1" dirty="0" smtClean="0">
                <a:solidFill>
                  <a:schemeClr val="tx1"/>
                </a:solidFill>
              </a:rPr>
              <a:t>Плаксиной. Мы </a:t>
            </a:r>
            <a:r>
              <a:rPr lang="ru-RU" b="1" dirty="0">
                <a:solidFill>
                  <a:schemeClr val="tx1"/>
                </a:solidFill>
              </a:rPr>
              <a:t>это два брата Александр </a:t>
            </a:r>
            <a:r>
              <a:rPr lang="ru-RU" b="1" dirty="0" smtClean="0">
                <a:solidFill>
                  <a:schemeClr val="tx1"/>
                </a:solidFill>
              </a:rPr>
              <a:t>рождения .5.10.18 </a:t>
            </a:r>
            <a:r>
              <a:rPr lang="ru-RU" b="1" dirty="0">
                <a:solidFill>
                  <a:schemeClr val="tx1"/>
                </a:solidFill>
              </a:rPr>
              <a:t>года, </a:t>
            </a:r>
            <a:r>
              <a:rPr lang="ru-RU" b="1" dirty="0" smtClean="0">
                <a:solidFill>
                  <a:schemeClr val="tx1"/>
                </a:solidFill>
              </a:rPr>
              <a:t>Василий </a:t>
            </a:r>
            <a:r>
              <a:rPr lang="ru-RU" b="1" dirty="0">
                <a:solidFill>
                  <a:schemeClr val="tx1"/>
                </a:solidFill>
              </a:rPr>
              <a:t>р.19.03.24 </a:t>
            </a:r>
            <a:r>
              <a:rPr lang="ru-RU" b="1" dirty="0" smtClean="0">
                <a:solidFill>
                  <a:schemeClr val="tx1"/>
                </a:solidFill>
              </a:rPr>
              <a:t>года.</a:t>
            </a:r>
            <a:r>
              <a:rPr lang="ru-RU" b="1" dirty="0">
                <a:solidFill>
                  <a:schemeClr val="tx1"/>
                </a:solidFill>
              </a:rPr>
              <a:t> сестра Мария </a:t>
            </a:r>
            <a:r>
              <a:rPr lang="ru-RU" b="1" dirty="0" smtClean="0">
                <a:solidFill>
                  <a:schemeClr val="tx1"/>
                </a:solidFill>
              </a:rPr>
              <a:t>р,1.04.26 </a:t>
            </a:r>
            <a:r>
              <a:rPr lang="ru-RU" b="1" dirty="0">
                <a:solidFill>
                  <a:schemeClr val="tx1"/>
                </a:solidFill>
              </a:rPr>
              <a:t>носим фамилию </a:t>
            </a:r>
            <a:r>
              <a:rPr lang="ru-RU" b="1" dirty="0" err="1">
                <a:solidFill>
                  <a:schemeClr val="tx1"/>
                </a:solidFill>
              </a:rPr>
              <a:t>Ледневых</a:t>
            </a:r>
            <a:r>
              <a:rPr lang="ru-RU" b="1" dirty="0">
                <a:solidFill>
                  <a:schemeClr val="tx1"/>
                </a:solidFill>
              </a:rPr>
              <a:t> по </a:t>
            </a:r>
            <a:r>
              <a:rPr lang="ru-RU" b="1" dirty="0" smtClean="0">
                <a:solidFill>
                  <a:schemeClr val="tx1"/>
                </a:solidFill>
              </a:rPr>
              <a:t>паспорту. Но в </a:t>
            </a:r>
            <a:r>
              <a:rPr lang="ru-RU" b="1" dirty="0">
                <a:solidFill>
                  <a:schemeClr val="tx1"/>
                </a:solidFill>
              </a:rPr>
              <a:t>равной степени наследники фамилий </a:t>
            </a:r>
            <a:r>
              <a:rPr lang="ru-RU" b="1" dirty="0" err="1">
                <a:solidFill>
                  <a:schemeClr val="tx1"/>
                </a:solidFill>
              </a:rPr>
              <a:t>Тряпициных</a:t>
            </a:r>
            <a:r>
              <a:rPr lang="ru-RU" b="1" dirty="0">
                <a:solidFill>
                  <a:schemeClr val="tx1"/>
                </a:solidFill>
              </a:rPr>
              <a:t> и </a:t>
            </a:r>
            <a:r>
              <a:rPr lang="ru-RU" b="1" dirty="0" smtClean="0">
                <a:solidFill>
                  <a:schemeClr val="tx1"/>
                </a:solidFill>
              </a:rPr>
              <a:t>Плаксиных по </a:t>
            </a:r>
            <a:r>
              <a:rPr lang="ru-RU" b="1" dirty="0">
                <a:solidFill>
                  <a:schemeClr val="tx1"/>
                </a:solidFill>
              </a:rPr>
              <a:t>природе своей. Наша жизнь до последнего момента прошла в </a:t>
            </a:r>
            <a:r>
              <a:rPr lang="ru-RU" b="1" dirty="0" smtClean="0">
                <a:solidFill>
                  <a:schemeClr val="tx1"/>
                </a:solidFill>
              </a:rPr>
              <a:t>советскую эпоху.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Откуда </a:t>
            </a:r>
            <a:r>
              <a:rPr lang="ru-RU" b="1" dirty="0">
                <a:solidFill>
                  <a:schemeClr val="tx1"/>
                </a:solidFill>
              </a:rPr>
              <a:t>есть и пошли </a:t>
            </a:r>
            <a:r>
              <a:rPr lang="ru-RU" b="1" dirty="0" err="1">
                <a:solidFill>
                  <a:schemeClr val="tx1"/>
                </a:solidFill>
              </a:rPr>
              <a:t>Ледневы</a:t>
            </a:r>
            <a:r>
              <a:rPr lang="ru-RU" b="1" dirty="0">
                <a:solidFill>
                  <a:schemeClr val="tx1"/>
                </a:solidFill>
              </a:rPr>
              <a:t> в нашем селе 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908720"/>
            <a:ext cx="1688495" cy="2518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243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683568" y="1772816"/>
            <a:ext cx="7848872" cy="4641379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tx1"/>
                </a:solidFill>
              </a:rPr>
              <a:t>Наш дед с бабушкой по отцовской линии в 1878 году </a:t>
            </a:r>
            <a:r>
              <a:rPr lang="ru-RU" sz="1800" b="1" dirty="0" err="1">
                <a:solidFill>
                  <a:schemeClr val="tx1"/>
                </a:solidFill>
              </a:rPr>
              <a:t>пр</a:t>
            </a:r>
            <a:r>
              <a:rPr lang="ru-RU" sz="1800" b="1" dirty="0">
                <a:solidFill>
                  <a:schemeClr val="tx1"/>
                </a:solidFill>
              </a:rPr>
              <a:t>] постоянное место жительства в село Кузнецкое из </a:t>
            </a:r>
            <a:r>
              <a:rPr lang="ru-RU" sz="1800" b="1" dirty="0" err="1">
                <a:solidFill>
                  <a:schemeClr val="tx1"/>
                </a:solidFill>
              </a:rPr>
              <a:t>Костромокой</a:t>
            </a:r>
            <a:r>
              <a:rPr lang="ru-RU" sz="1800" b="1" dirty="0">
                <a:solidFill>
                  <a:schemeClr val="tx1"/>
                </a:solidFill>
              </a:rPr>
              <a:t> г </a:t>
            </a:r>
            <a:r>
              <a:rPr lang="ru-RU" sz="1800" b="1" dirty="0" err="1">
                <a:solidFill>
                  <a:schemeClr val="tx1"/>
                </a:solidFill>
              </a:rPr>
              <a:t>Юрьевецкого</a:t>
            </a:r>
            <a:r>
              <a:rPr lang="ru-RU" sz="1800" b="1" dirty="0">
                <a:solidFill>
                  <a:schemeClr val="tx1"/>
                </a:solidFill>
              </a:rPr>
              <a:t> уезда село Шалыгино с двумя детьми: Иваном Анной - 3 года, конечно не от хорошей жизни. В начале дед </a:t>
            </a:r>
            <a:r>
              <a:rPr lang="ru-RU" sz="1800" b="1" dirty="0" smtClean="0">
                <a:solidFill>
                  <a:schemeClr val="tx1"/>
                </a:solidFill>
              </a:rPr>
              <a:t>сюда с </a:t>
            </a:r>
            <a:r>
              <a:rPr lang="ru-RU" sz="1800" b="1" dirty="0">
                <a:solidFill>
                  <a:schemeClr val="tx1"/>
                </a:solidFill>
              </a:rPr>
              <a:t>отцом и братом, как и многие другие, тогда, на «отхожий </a:t>
            </a:r>
            <a:r>
              <a:rPr lang="ru-RU" sz="1800" b="1" dirty="0" smtClean="0">
                <a:solidFill>
                  <a:schemeClr val="tx1"/>
                </a:solidFill>
              </a:rPr>
              <a:t>промысел, а потом перевел сюда семью.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>
                <a:solidFill>
                  <a:schemeClr val="tx1"/>
                </a:solidFill>
              </a:rPr>
              <a:t>Наша бабушка родила 13 детей</a:t>
            </a:r>
          </a:p>
          <a:p>
            <a:r>
              <a:rPr lang="ru-RU" sz="1800" b="1" dirty="0">
                <a:solidFill>
                  <a:schemeClr val="tx1"/>
                </a:solidFill>
              </a:rPr>
              <a:t>выжило четверо: Иван (1873-1969), Анна (1875-1961), Федор (</a:t>
            </a:r>
            <a:r>
              <a:rPr lang="ru-RU" sz="1800" b="1" dirty="0" smtClean="0">
                <a:solidFill>
                  <a:schemeClr val="tx1"/>
                </a:solidFill>
              </a:rPr>
              <a:t>1888) </a:t>
            </a:r>
            <a:r>
              <a:rPr lang="ru-RU" sz="1800" b="1" dirty="0">
                <a:solidFill>
                  <a:schemeClr val="tx1"/>
                </a:solidFill>
              </a:rPr>
              <a:t>Матвей (1897-1977) был последним, </a:t>
            </a:r>
            <a:r>
              <a:rPr lang="ru-RU" sz="1800" b="1" dirty="0" smtClean="0">
                <a:solidFill>
                  <a:schemeClr val="tx1"/>
                </a:solidFill>
              </a:rPr>
              <a:t>остальные </a:t>
            </a:r>
            <a:r>
              <a:rPr lang="ru-RU" sz="1800" b="1" dirty="0">
                <a:solidFill>
                  <a:schemeClr val="tx1"/>
                </a:solidFill>
              </a:rPr>
              <a:t>умерли во младенчестве.</a:t>
            </a:r>
          </a:p>
          <a:p>
            <a:r>
              <a:rPr lang="ru-RU" sz="1800" b="1" dirty="0">
                <a:solidFill>
                  <a:schemeClr val="tx1"/>
                </a:solidFill>
              </a:rPr>
              <a:t>Школы никто из них не знал, дядя Федор выучился грамоте. прохождения военной службы. Тетю Анну пришлось «отдать в </a:t>
            </a:r>
            <a:r>
              <a:rPr lang="ru-RU" sz="1800" b="1" dirty="0" smtClean="0">
                <a:solidFill>
                  <a:schemeClr val="tx1"/>
                </a:solidFill>
              </a:rPr>
              <a:t>работу </a:t>
            </a:r>
            <a:r>
              <a:rPr lang="ru-RU" sz="1800" b="1" dirty="0">
                <a:solidFill>
                  <a:schemeClr val="tx1"/>
                </a:solidFill>
              </a:rPr>
              <a:t>прислугой </a:t>
            </a: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>
                <a:solidFill>
                  <a:schemeClr val="tx1"/>
                </a:solidFill>
              </a:rPr>
              <a:t>священника Отца </a:t>
            </a:r>
            <a:r>
              <a:rPr lang="ru-RU" sz="1800" b="1" dirty="0" err="1">
                <a:solidFill>
                  <a:schemeClr val="tx1"/>
                </a:solidFill>
              </a:rPr>
              <a:t>Андрияна</a:t>
            </a:r>
            <a:r>
              <a:rPr lang="ru-RU" sz="1800" b="1" dirty="0">
                <a:solidFill>
                  <a:schemeClr val="tx1"/>
                </a:solidFill>
              </a:rPr>
              <a:t> Забалуева. </a:t>
            </a:r>
            <a:r>
              <a:rPr lang="ru-RU" sz="1800" b="1" dirty="0" smtClean="0">
                <a:solidFill>
                  <a:schemeClr val="tx1"/>
                </a:solidFill>
              </a:rPr>
              <a:t>Дядя Иван </a:t>
            </a:r>
            <a:r>
              <a:rPr lang="ru-RU" sz="1800" b="1" dirty="0">
                <a:solidFill>
                  <a:schemeClr val="tx1"/>
                </a:solidFill>
              </a:rPr>
              <a:t>схоронил трех своих первых жен, и от каждой оставалось по </a:t>
            </a:r>
            <a:r>
              <a:rPr lang="ru-RU" sz="1800" b="1" dirty="0" smtClean="0">
                <a:solidFill>
                  <a:schemeClr val="tx1"/>
                </a:solidFill>
              </a:rPr>
              <a:t>двое детей женился </a:t>
            </a:r>
            <a:r>
              <a:rPr lang="ru-RU" sz="1800" b="1" dirty="0">
                <a:solidFill>
                  <a:schemeClr val="tx1"/>
                </a:solidFill>
              </a:rPr>
              <a:t>на четвертой с ребенком, к которому добавили </a:t>
            </a:r>
            <a:r>
              <a:rPr lang="ru-RU" sz="1800" b="1" dirty="0" smtClean="0">
                <a:solidFill>
                  <a:schemeClr val="tx1"/>
                </a:solidFill>
              </a:rPr>
              <a:t>еще одного.  </a:t>
            </a:r>
            <a:r>
              <a:rPr lang="ru-RU" sz="1800" b="1" dirty="0">
                <a:solidFill>
                  <a:schemeClr val="tx1"/>
                </a:solidFill>
              </a:rPr>
              <a:t>После женитьбы второго сына Федора, когда у него уже было </a:t>
            </a:r>
            <a:r>
              <a:rPr lang="ru-RU" sz="1800" b="1" dirty="0" smtClean="0">
                <a:solidFill>
                  <a:schemeClr val="tx1"/>
                </a:solidFill>
              </a:rPr>
              <a:t>двое </a:t>
            </a:r>
            <a:r>
              <a:rPr lang="ru-RU" sz="1800" b="1" dirty="0">
                <a:solidFill>
                  <a:schemeClr val="tx1"/>
                </a:solidFill>
              </a:rPr>
              <a:t>а младшему сыну Матвею было 12 </a:t>
            </a:r>
            <a:r>
              <a:rPr lang="ru-RU" sz="1800" b="1" u="sng" dirty="0">
                <a:solidFill>
                  <a:schemeClr val="tx1"/>
                </a:solidFill>
              </a:rPr>
              <a:t>лет</a:t>
            </a:r>
            <a:r>
              <a:rPr lang="ru-RU" sz="1800" b="1" dirty="0">
                <a:solidFill>
                  <a:schemeClr val="tx1"/>
                </a:solidFill>
              </a:rPr>
              <a:t>, семья </a:t>
            </a:r>
            <a:r>
              <a:rPr lang="ru-RU" sz="1800" b="1" dirty="0" err="1">
                <a:solidFill>
                  <a:schemeClr val="tx1"/>
                </a:solidFill>
              </a:rPr>
              <a:t>Ледневых</a:t>
            </a:r>
            <a:r>
              <a:rPr lang="ru-RU" sz="1800" b="1" dirty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доходила до 18  </a:t>
            </a:r>
            <a:r>
              <a:rPr lang="ru-RU" sz="1800" b="1" dirty="0">
                <a:solidFill>
                  <a:schemeClr val="tx1"/>
                </a:solidFill>
              </a:rPr>
              <a:t>человек. </a:t>
            </a:r>
            <a:r>
              <a:rPr lang="ru-RU" sz="1800" b="1" dirty="0" smtClean="0">
                <a:solidFill>
                  <a:schemeClr val="tx1"/>
                </a:solidFill>
              </a:rPr>
              <a:t>Это </a:t>
            </a:r>
            <a:r>
              <a:rPr lang="ru-RU" sz="1800" b="1" dirty="0">
                <a:solidFill>
                  <a:schemeClr val="tx1"/>
                </a:solidFill>
              </a:rPr>
              <a:t>в </a:t>
            </a:r>
            <a:r>
              <a:rPr lang="ru-RU" sz="1800" b="1" u="sng" dirty="0">
                <a:solidFill>
                  <a:schemeClr val="tx1"/>
                </a:solidFill>
              </a:rPr>
              <a:t>однокомнатном </a:t>
            </a:r>
            <a:r>
              <a:rPr lang="ru-RU" sz="1800" b="1" u="sng" dirty="0" smtClean="0">
                <a:solidFill>
                  <a:schemeClr val="tx1"/>
                </a:solidFill>
              </a:rPr>
              <a:t>дом</a:t>
            </a:r>
            <a:r>
              <a:rPr lang="ru-RU" sz="1800" b="1" dirty="0" smtClean="0">
                <a:solidFill>
                  <a:schemeClr val="tx1"/>
                </a:solidFill>
              </a:rPr>
              <a:t>е</a:t>
            </a:r>
            <a:r>
              <a:rPr lang="ru-RU" sz="1800" b="1" dirty="0">
                <a:solidFill>
                  <a:schemeClr val="tx1"/>
                </a:solidFill>
              </a:rPr>
              <a:t>.</a:t>
            </a: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>
                <a:solidFill>
                  <a:schemeClr val="tx1"/>
                </a:solidFill>
              </a:rPr>
              <a:t>построенном в </a:t>
            </a:r>
            <a:r>
              <a:rPr lang="ru-RU" sz="1800" b="1" u="sng" dirty="0">
                <a:solidFill>
                  <a:schemeClr val="tx1"/>
                </a:solidFill>
              </a:rPr>
              <a:t>1909</a:t>
            </a:r>
            <a:r>
              <a:rPr lang="ru-RU" sz="1800" b="1" dirty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году.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6098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363273" cy="570053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Родословное древо </a:t>
            </a:r>
            <a:r>
              <a:rPr lang="ru-RU" sz="4000" dirty="0" smtClean="0"/>
              <a:t>семьи </a:t>
            </a:r>
            <a:r>
              <a:rPr lang="ru-RU" sz="4000" dirty="0" err="1" smtClean="0"/>
              <a:t>Ледневых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92696"/>
            <a:ext cx="5256584" cy="575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944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528"/>
            <a:ext cx="487680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059832" y="2852935"/>
            <a:ext cx="56886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14.03.1924 году, в простой крестьянской семье скорняка Матвея Степановича </a:t>
            </a:r>
            <a:r>
              <a:rPr lang="ru-RU" b="1" dirty="0" err="1"/>
              <a:t>Леднева</a:t>
            </a:r>
            <a:r>
              <a:rPr lang="ru-RU" b="1" dirty="0"/>
              <a:t> родился второй </a:t>
            </a:r>
            <a:r>
              <a:rPr lang="ru-RU" b="1" dirty="0" smtClean="0"/>
              <a:t>сын  Вася</a:t>
            </a:r>
            <a:r>
              <a:rPr lang="ru-RU" b="1" dirty="0"/>
              <a:t>.</a:t>
            </a:r>
          </a:p>
          <a:p>
            <a:r>
              <a:rPr lang="ru-RU" b="1" dirty="0"/>
              <a:t>«Впоследствии у наших родителей нас стало четверо, но одна девочка </a:t>
            </a:r>
            <a:r>
              <a:rPr lang="ru-RU" b="1" dirty="0" smtClean="0"/>
              <a:t>умерла </a:t>
            </a:r>
            <a:r>
              <a:rPr lang="ru-RU" b="1" dirty="0"/>
              <a:t>во </a:t>
            </a:r>
            <a:r>
              <a:rPr lang="ru-RU" b="1" dirty="0" smtClean="0"/>
              <a:t>младенчестве</a:t>
            </a:r>
            <a:r>
              <a:rPr lang="ru-RU" b="1" dirty="0"/>
              <a:t>. Наши родители были уважаемыми в селе людьми, держали себя с  </a:t>
            </a:r>
            <a:r>
              <a:rPr lang="ru-RU" b="1" dirty="0" smtClean="0"/>
              <a:t>достоинством</a:t>
            </a:r>
            <a:r>
              <a:rPr lang="ru-RU" b="1" dirty="0"/>
              <a:t>, воспитывали нас собственным примером, без лишних нравоучений, опеки и наказаний. Помню только однажды мать несколько раз стегнула меня за то, что с товарищем осенью развел костер около сарая, боли не было, а было позорно и стыдно, запомнилось - больше костров у дома не разводил,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28320" y="-77037"/>
            <a:ext cx="3812645" cy="2929971"/>
          </a:xfrm>
        </p:spPr>
        <p:txBody>
          <a:bodyPr>
            <a:normAutofit fontScale="90000"/>
          </a:bodyPr>
          <a:lstStyle/>
          <a:p>
            <a:r>
              <a:rPr lang="ru-RU" dirty="0"/>
              <a:t>Первое здание школы, построенное в 1881году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1"/>
                </a:solidFill>
              </a:rPr>
              <a:t>Детство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86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Из высказываний на моральные темы запомнилось такое: когда мы </a:t>
            </a:r>
            <a:r>
              <a:rPr lang="ru-RU" b="1" dirty="0" smtClean="0"/>
              <a:t>прослышали</a:t>
            </a:r>
            <a:r>
              <a:rPr lang="ru-RU" b="1" i="1" dirty="0" smtClean="0"/>
              <a:t>, </a:t>
            </a:r>
            <a:r>
              <a:rPr lang="ru-RU" b="1" dirty="0"/>
              <a:t>что знакомые выиграли </a:t>
            </a:r>
            <a:r>
              <a:rPr lang="ru-RU" b="1" dirty="0" smtClean="0"/>
              <a:t>крупную сумму </a:t>
            </a:r>
            <a:r>
              <a:rPr lang="ru-RU" b="1" dirty="0"/>
              <a:t>по денежно - вещевой лотерее и </a:t>
            </a:r>
            <a:r>
              <a:rPr lang="ru-RU" b="1" dirty="0" smtClean="0"/>
              <a:t>сказали </a:t>
            </a:r>
            <a:r>
              <a:rPr lang="ru-RU" b="1" dirty="0"/>
              <a:t>матери, что вот бы нам так, то в ответ услышали: «Нет, не надо - еще </a:t>
            </a:r>
            <a:r>
              <a:rPr lang="ru-RU" b="1" dirty="0" smtClean="0"/>
              <a:t>завидовать </a:t>
            </a:r>
            <a:r>
              <a:rPr lang="ru-RU" b="1" dirty="0"/>
              <a:t>будут» Вот так: зависть - это порок, так воспитывались наши ценностные ориентиры.</a:t>
            </a:r>
          </a:p>
        </p:txBody>
      </p:sp>
    </p:spTree>
    <p:extLst>
      <p:ext uri="{BB962C8B-B14F-4D97-AF65-F5344CB8AC3E}">
        <p14:creationId xmlns:p14="http://schemas.microsoft.com/office/powerpoint/2010/main" val="407300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1916832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Мы с братом больше помогали в семье по «мужицкой» части. Однажды отец сказал нам, занятым делом: «</a:t>
            </a:r>
            <a:r>
              <a:rPr lang="ru-RU" b="1" dirty="0" smtClean="0"/>
              <a:t>Вот так </a:t>
            </a:r>
            <a:r>
              <a:rPr lang="ru-RU" b="1" dirty="0"/>
              <a:t>всегда </a:t>
            </a:r>
            <a:r>
              <a:rPr lang="ru-RU" b="1" dirty="0" smtClean="0"/>
              <a:t>делайте, всякое </a:t>
            </a:r>
            <a:r>
              <a:rPr lang="ru-RU" b="1" dirty="0"/>
              <a:t>дело </a:t>
            </a:r>
            <a:r>
              <a:rPr lang="ru-RU" b="1" dirty="0" smtClean="0"/>
              <a:t>одинаково хорошо </a:t>
            </a:r>
            <a:r>
              <a:rPr lang="ru-RU" b="1" dirty="0"/>
              <a:t>- хоть другим, хоть себе». Хоть родители никогда не говорили прямо, но из их поведения видно было, как  </a:t>
            </a:r>
            <a:r>
              <a:rPr lang="ru-RU" b="1" dirty="0" smtClean="0"/>
              <a:t>они </a:t>
            </a:r>
            <a:r>
              <a:rPr lang="ru-RU" b="1" dirty="0"/>
              <a:t>осуждали криводушие и подхалимство. Наши отцы и деды были нашими первыми учителями: сначала следовали их примеру безотчетно, а потом сознательно</a:t>
            </a:r>
            <a:r>
              <a:rPr lang="ru-RU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693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492896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Несмотря </a:t>
            </a:r>
            <a:r>
              <a:rPr lang="ru-RU" b="1" dirty="0" smtClean="0"/>
              <a:t>на свою неграмотность </a:t>
            </a:r>
            <a:r>
              <a:rPr lang="ru-RU" b="1" dirty="0"/>
              <a:t>( отец был </a:t>
            </a:r>
            <a:r>
              <a:rPr lang="ru-RU" b="1" dirty="0" smtClean="0"/>
              <a:t>не грамотный</a:t>
            </a:r>
            <a:r>
              <a:rPr lang="ru-RU" b="1" dirty="0"/>
              <a:t>, а мать имела 2 класса </a:t>
            </a:r>
            <a:r>
              <a:rPr lang="ru-RU" b="1" dirty="0" smtClean="0"/>
              <a:t>образования) </a:t>
            </a:r>
            <a:r>
              <a:rPr lang="ru-RU" b="1" dirty="0"/>
              <a:t>в семье выписывали старшему сыну </a:t>
            </a:r>
            <a:r>
              <a:rPr lang="ru-RU" b="1" dirty="0" smtClean="0"/>
              <a:t>Александру газету </a:t>
            </a:r>
            <a:r>
              <a:rPr lang="ru-RU" b="1" dirty="0"/>
              <a:t>«Челябинский рабочий», а </a:t>
            </a:r>
            <a:r>
              <a:rPr lang="ru-RU" b="1" dirty="0" smtClean="0"/>
              <a:t>мне «Ленинская </a:t>
            </a:r>
            <a:r>
              <a:rPr lang="ru-RU" b="1" dirty="0"/>
              <a:t>искра». Благодаря </a:t>
            </a:r>
            <a:r>
              <a:rPr lang="ru-RU" b="1" dirty="0" smtClean="0"/>
              <a:t>этому</a:t>
            </a:r>
            <a:r>
              <a:rPr lang="ru-RU" b="1" dirty="0"/>
              <a:t>, вся семья живо интересовалась всеми </a:t>
            </a:r>
            <a:r>
              <a:rPr lang="ru-RU" b="1" dirty="0" smtClean="0"/>
              <a:t>событиями происходящими </a:t>
            </a:r>
            <a:r>
              <a:rPr lang="ru-RU" b="1" dirty="0"/>
              <a:t>в стране.</a:t>
            </a:r>
          </a:p>
          <a:p>
            <a:r>
              <a:rPr lang="ru-RU" b="1" dirty="0"/>
              <a:t>«В школу я пошел с 7 лет, </a:t>
            </a:r>
            <a:r>
              <a:rPr lang="ru-RU" b="1" dirty="0" err="1"/>
              <a:t>ио</a:t>
            </a:r>
            <a:r>
              <a:rPr lang="ru-RU" b="1" dirty="0"/>
              <a:t> пионером и комсомольцем никогда не </a:t>
            </a:r>
            <a:r>
              <a:rPr lang="ru-RU" b="1" dirty="0" smtClean="0"/>
              <a:t>был, </a:t>
            </a:r>
            <a:r>
              <a:rPr lang="ru-RU" b="1" dirty="0"/>
              <a:t>старался выполнять все их поручения </a:t>
            </a:r>
            <a:r>
              <a:rPr lang="ru-RU" b="1" i="1" dirty="0"/>
              <a:t>и</a:t>
            </a:r>
            <a:r>
              <a:rPr lang="ru-RU" b="1" dirty="0"/>
              <a:t> очень гордился </a:t>
            </a:r>
            <a:r>
              <a:rPr lang="ru-RU" b="1" dirty="0" smtClean="0"/>
              <a:t>этим. </a:t>
            </a:r>
            <a:r>
              <a:rPr lang="ru-RU" b="1" dirty="0"/>
              <a:t>В партию </a:t>
            </a:r>
            <a:r>
              <a:rPr lang="ru-RU" b="1" dirty="0" smtClean="0"/>
              <a:t>поступил 1952 </a:t>
            </a:r>
            <a:r>
              <a:rPr lang="ru-RU" b="1" dirty="0"/>
              <a:t>году и до сих пор нахожусь в ее рядах по убеждению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6254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951</Words>
  <Application>Microsoft Office PowerPoint</Application>
  <PresentationFormat>Экран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Человек в истории России</vt:lpstr>
      <vt:lpstr>Содержание </vt:lpstr>
      <vt:lpstr>Откуда есть и пошли Ледневы в нашем селе </vt:lpstr>
      <vt:lpstr>Презентация PowerPoint</vt:lpstr>
      <vt:lpstr>Родословное древо семьи Ледневых </vt:lpstr>
      <vt:lpstr>Первое здание школы, построенное в 1881году    Детство</vt:lpstr>
      <vt:lpstr>Презентация PowerPoint</vt:lpstr>
      <vt:lpstr>Презентация PowerPoint</vt:lpstr>
      <vt:lpstr>Презентация PowerPoint</vt:lpstr>
      <vt:lpstr>Презентация PowerPoint</vt:lpstr>
      <vt:lpstr>О старшем брате Александре Матвеевиче</vt:lpstr>
      <vt:lpstr>Презентация PowerPoint</vt:lpstr>
      <vt:lpstr>О церкви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Человек в истории России</dc:title>
  <dc:creator>Анатолий</dc:creator>
  <cp:lastModifiedBy>Анатолий</cp:lastModifiedBy>
  <cp:revision>26</cp:revision>
  <dcterms:created xsi:type="dcterms:W3CDTF">2013-06-28T10:26:36Z</dcterms:created>
  <dcterms:modified xsi:type="dcterms:W3CDTF">2013-06-29T07:19:43Z</dcterms:modified>
</cp:coreProperties>
</file>