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0" autoAdjust="0"/>
  </p:normalViewPr>
  <p:slideViewPr>
    <p:cSldViewPr>
      <p:cViewPr varScale="1">
        <p:scale>
          <a:sx n="72" d="100"/>
          <a:sy n="72" d="100"/>
        </p:scale>
        <p:origin x="-10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Артикуляционная гимнастика по картинкам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95735" y="33265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Презентация №1 к конспекту №1 индивидуальной логопедической НОД «</a:t>
            </a:r>
            <a:r>
              <a:rPr lang="ru-RU" sz="1200" smtClean="0"/>
              <a:t>Автоматизация звука Р»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5314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83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Чашечка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3096344" cy="228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80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Грибок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3140861" cy="293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6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Маляр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727053"/>
            <a:ext cx="2837530" cy="334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49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Лошадка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845" y="2674938"/>
            <a:ext cx="366024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48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Барабанщик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661" y="2674938"/>
            <a:ext cx="3808615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7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Моторчик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765" y="2674938"/>
            <a:ext cx="490840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17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Футбол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4032448" cy="291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90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Фокус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345797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982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</TotalTime>
  <Words>29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Артикуляционная гимнастика по картинкам</vt:lpstr>
      <vt:lpstr>Чашечка</vt:lpstr>
      <vt:lpstr>Грибок</vt:lpstr>
      <vt:lpstr>Маляр</vt:lpstr>
      <vt:lpstr>Лошадка</vt:lpstr>
      <vt:lpstr>Барабанщик</vt:lpstr>
      <vt:lpstr>Моторчик </vt:lpstr>
      <vt:lpstr>Футбол</vt:lpstr>
      <vt:lpstr>Фокус</vt:lpstr>
      <vt:lpstr>МОЛОДЕЦ!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по картинкам</dc:title>
  <cp:lastModifiedBy>Admin</cp:lastModifiedBy>
  <cp:revision>2</cp:revision>
  <cp:lastPrinted>2013-10-31T09:43:48Z</cp:lastPrinted>
  <dcterms:modified xsi:type="dcterms:W3CDTF">2013-10-31T09:44:15Z</dcterms:modified>
</cp:coreProperties>
</file>