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5EE73C70-65E0-4E3E-9787-F8F5A536430B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96421EB9-1286-44E9-A275-46F4601D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812_0058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812_0059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812_0060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812_0061.WM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812_0062.WM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812_0063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nm.ru/blogs/luxy/vremena_goda_osen/" TargetMode="External"/><Relationship Id="rId2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048672" cy="36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92088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СУ-ДЖОК ИГРА ДЛЯ ДЕТЕЙ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301208"/>
            <a:ext cx="651171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«Ветер»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23731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Выполнила: </a:t>
            </a:r>
            <a:r>
              <a:rPr lang="ru-RU" dirty="0" err="1" smtClean="0">
                <a:latin typeface="Monotype Corsiva" pitchFamily="66" charset="0"/>
              </a:rPr>
              <a:t>Крылепова</a:t>
            </a:r>
            <a:r>
              <a:rPr lang="ru-RU" dirty="0" smtClean="0">
                <a:latin typeface="Monotype Corsiva" pitchFamily="66" charset="0"/>
              </a:rPr>
              <a:t> Т.В. учитель-логопед МАДОУ ЦРР – детского сада  № 29, г. Кызыл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39291"/>
            <a:ext cx="9319537" cy="69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Про ежика\775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044624" y="-315416"/>
            <a:ext cx="4905375" cy="4057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Ветер по лесу гулял,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Ветер листики считал: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(Прокатывание шарика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 между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ладонями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812_005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92366E-7 C 0.00417 0.00347 0.00834 0.00416 0.01303 0.00624 C 0.01563 0.01179 0.01945 0.01364 0.0224 0.01873 C 0.02969 0.03122 0.03212 0.03955 0.0448 0.04395 C 0.04862 0.04719 0.05122 0.05204 0.05539 0.05482 C 0.05973 0.0576 0.06476 0.0576 0.06945 0.05945 C 0.08282 0.05898 0.09618 0.05991 0.10938 0.05806 C 0.11112 0.05783 0.11164 0.05459 0.11303 0.0532 C 0.11754 0.04811 0.12275 0.04325 0.1283 0.04071 C 0.13455 0.03238 0.14271 0.02799 0.14948 0.02035 C 0.16025 0.00832 0.17049 -0.00255 0.18247 -0.0125 C 0.18316 -0.01411 0.18368 -0.0162 0.18473 -0.01735 C 0.18681 -0.0199 0.19184 -0.0236 0.19184 -0.0236 C 0.19566 -0.03146 0.19289 -0.0273 0.20122 -0.03447 C 0.2033 -0.03632 0.20834 -0.03771 0.20834 -0.03771 C 0.2283 -0.03655 0.23559 -0.0354 0.25174 -0.03146 C 0.25782 -0.02614 0.26459 -0.02429 0.27066 -0.01874 C 0.27414 -0.01157 0.27865 -0.01088 0.28351 -0.00463 C 0.28872 0.00231 0.29184 0.00601 0.29775 0.01087 C 0.30053 0.01665 0.30365 0.02035 0.30591 0.0266 C 0.30487 0.05227 0.30382 0.06916 0.29532 0.09091 C 0.29271 0.09761 0.29132 0.10455 0.2882 0.11126 C 0.28681 0.1145 0.28351 0.12075 0.28351 0.12075 C 0.2823 0.12583 0.27761 0.13486 0.27761 0.13486 C 0.2757 0.14342 0.27796 0.13601 0.27292 0.14411 C 0.26684 0.15382 0.2625 0.16562 0.2566 0.17557 C 0.25487 0.17858 0.25382 0.18228 0.25174 0.18505 C 0.24862 0.18922 0.24237 0.19754 0.24237 0.19754 C 0.24098 0.2031 0.23143 0.21582 0.22709 0.2179 C 0.22431 0.22044 0.22171 0.22322 0.21893 0.22577 C 0.21598 0.22854 0.20938 0.23201 0.20938 0.23201 C 0.15174 0.23155 0.08681 0.26602 0.03646 0.22877 C 0.02118 0.21744 0.03368 0.22299 0.02483 0.21952 C 0.01841 0.21374 0.00625 0.20356 -0.00121 0.20055 C -0.00243 0.20009 -0.00711 0.19824 -0.00816 0.19754 C -0.01406 0.19361 -0.01979 0.18899 -0.02586 0.18505 C -0.0302 0.18228 -0.03316 0.17603 -0.03767 0.17395 C -0.03888 0.17349 -0.03993 0.17279 -0.04114 0.17233 C -0.046 0.16238 -0.0401 0.17233 -0.04826 0.16608 C -0.05121 0.164 -0.05625 0.15822 -0.05885 0.15521 C -0.0684 0.14457 -0.07378 0.12792 -0.08229 0.11589 C -0.08767 0.0953 -0.09218 0.07332 -0.09531 0.05181 C -0.0934 0.0266 -0.09322 0.00323 -0.08697 -0.02036 C -0.0835 -0.04719 -0.06996 -0.08536 -0.0552 -0.10502 C -0.05277 -0.11428 -0.04722 -0.12122 -0.04461 -0.13024 C -0.04045 -0.14435 -0.03368 -0.15429 -0.02586 -0.1647 C -0.01979 -0.1728 -0.02725 -0.16586 -0.02118 -0.17558 C -0.01284 -0.18899 0.00608 -0.20866 0.01771 -0.21467 C 0.02622 -0.2267 0.04879 -0.23132 0.06007 -0.23364 C 0.08195 -0.23318 0.104 -0.23294 0.12587 -0.23202 C 0.13143 -0.23179 0.14237 -0.21953 0.14705 -0.21629 C 0.15712 -0.20958 0.16632 -0.20727 0.17761 -0.20542 C 0.18768 -0.20102 0.19896 -0.19848 0.20938 -0.19593 C 0.21737 -0.19084 0.22431 -0.18807 0.23299 -0.18645 C 0.2415 -0.18159 0.25035 -0.18043 0.25886 -0.17558 C 0.26563 -0.17164 0.27379 -0.16262 0.28004 -0.15985 C 0.28716 -0.15036 0.29532 -0.14273 0.30243 -0.13324 C 0.31007 -0.12307 0.31737 -0.10826 0.32709 -0.10202 C 0.33368 -0.09022 0.34046 -0.07565 0.34948 -0.06732 C 0.35122 -0.06061 0.35434 -0.05506 0.3566 -0.04858 C 0.35799 -0.04442 0.35973 -0.04025 0.36129 -0.03609 C 0.36198 -0.03401 0.36355 -0.02984 0.36355 -0.02984 C 0.36546 -0.0118 0.37466 0.00231 0.38247 0.01711 C 0.38368 0.02498 0.38716 0.02706 0.38941 0.03446 C 0.39428 0.0495 0.39844 0.0643 0.40469 0.07841 C 0.40608 0.08165 0.40799 0.08443 0.40938 0.08767 C 0.41042 0.09021 0.41077 0.09299 0.41181 0.09553 C 0.41407 0.10085 0.41893 0.11126 0.41893 0.11126 C 0.41945 0.11612 0.42101 0.12051 0.42118 0.12537 C 0.42292 0.15891 0.41858 0.16007 0.42587 0.1802 C 0.42622 0.18274 0.42691 0.18528 0.42709 0.18806 C 0.42813 0.20009 0.42813 0.21212 0.42952 0.22415 C 0.42969 0.226 0.43125 0.22715 0.43178 0.22877 C 0.43629 0.24103 0.44132 0.2482 0.44705 0.25861 C 0.45296 0.26948 0.45625 0.28174 0.46355 0.29146 C 0.46789 0.29724 0.47309 0.3028 0.47761 0.30881 C 0.47865 0.3102 0.48004 0.31066 0.48125 0.31182 C 0.48282 0.31344 0.48455 0.31482 0.48594 0.31667 C 0.49341 0.32685 0.50243 0.33865 0.51303 0.34328 C 0.52657 0.34166 0.52587 0.34744 0.52587 0.33865 " pathEditMode="relative" ptsTypes="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420" y="0"/>
            <a:ext cx="9234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ub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88640"/>
            <a:ext cx="2536205" cy="174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6093296"/>
            <a:ext cx="196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Вот дубовый</a:t>
            </a:r>
            <a:r>
              <a:rPr lang="ru-RU" dirty="0"/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9424" y="602128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Прокатывание </a:t>
            </a:r>
            <a:r>
              <a:rPr lang="ru-RU" b="1" i="1" dirty="0" smtClean="0"/>
              <a:t>шарика по</a:t>
            </a:r>
            <a:r>
              <a:rPr lang="ru-RU" b="1" i="1" dirty="0"/>
              <a:t> каждому пальцу</a:t>
            </a:r>
            <a:r>
              <a:rPr lang="ru-RU" b="1" i="1" dirty="0" smtClean="0"/>
              <a:t>, начиная</a:t>
            </a:r>
            <a:r>
              <a:rPr lang="ru-RU" b="1" i="1" dirty="0"/>
              <a:t> с </a:t>
            </a:r>
            <a:r>
              <a:rPr lang="ru-RU" b="1" i="1" dirty="0" smtClean="0"/>
              <a:t>мизинца   (на</a:t>
            </a:r>
            <a:r>
              <a:rPr lang="ru-RU" b="1" i="1" dirty="0"/>
              <a:t> каждую строчку)</a:t>
            </a:r>
            <a:endParaRPr lang="ru-RU" b="1" dirty="0"/>
          </a:p>
        </p:txBody>
      </p:sp>
      <p:pic>
        <p:nvPicPr>
          <p:cNvPr id="7" name="812_005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68 -0.09144 C 0.15122 -0.08634 0.1724 -0.09537 0.1448 -0.0882 C 0.14184 -0.0875 0.13646 -0.08241 0.13403 -0.08033 C 0.12778 -0.06852 0.12466 -0.07222 0.11146 -0.07084 C 0.09757 -0.07199 0.08577 -0.07408 0.07205 -0.0757 C 0.02882 -0.08843 0.08351 -0.07894 -0.04218 -0.07709 C -0.04392 -0.07685 -0.0585 -0.07523 -0.06128 -0.07408 C -0.06736 -0.07153 -0.07395 -0.06482 -0.0802 -0.06134 C -0.08194 -0.05787 -0.08472 -0.05533 -0.08645 -0.05185 C -0.08993 -0.04421 -0.09166 -0.03334 -0.09461 -0.02477 C -0.09566 -0.01898 -0.09687 -0.0132 -0.09809 -0.00741 C -0.09913 0.01157 -0.09739 0.0368 -0.10173 0.0544 C -0.10382 0.07315 -0.10156 0.09815 -0.08507 0.10208 C -0.08038 0.10324 -0.07552 0.10324 -0.07066 0.1037 C -0.04513 0.11551 -0.01632 0.11157 0.01025 0.11319 C 0.01789 0.11227 0.02448 0.11227 0.0316 0.10856 C 0.04046 0.10416 0.03282 0.10648 0.03993 0.1037 C 0.05903 0.09629 0.07118 0.09213 0.08282 0.06875 C 0.08247 0.05856 0.08299 0.04861 0.0816 0.03842 C 0.08143 0.0368 0.079 0.03704 0.07813 0.03541 C 0.07691 0.0331 0.07691 0.02986 0.0757 0.02754 C 0.07257 0.02129 0.06684 0.01504 0.06268 0.01018 C 0.05799 0.00463 0.05452 -0.00278 0.04948 -0.00741 C 0.04237 -0.02107 0.03421 -0.02616 0.02327 -0.03264 C 0.01667 -0.03658 0.01129 -0.04097 0.00434 -0.04375 C -0.00277 -0.05 -0.01232 -0.05185 -0.02066 -0.05486 C -0.03142 -0.0588 -0.04097 -0.06551 -0.05191 -0.06921 C -0.06475 -0.07824 -0.08038 -0.07709 -0.09461 -0.08033 C -0.11093 -0.07986 -0.12708 -0.07963 -0.14357 -0.07871 C -0.14878 -0.07847 -0.15572 -0.07338 -0.16145 -0.07246 C -0.17031 -0.06829 -0.1802 -0.06273 -0.18854 -0.05648 C -0.19427 -0.05209 -0.19913 -0.04722 -0.2052 -0.04375 C -0.20989 -0.03796 -0.21527 -0.03403 -0.21961 -0.02801 C -0.22465 -0.02084 -0.22916 -0.01343 -0.23507 -0.00741 C -0.23993 -0.00255 -0.24618 0.00116 -0.25052 0.00694 C -0.25434 0.01204 -0.25746 0.01782 -0.26128 0.02291 C -0.2651 0.02801 -0.27257 0.03426 -0.27552 0.04028 C -0.27777 0.04491 -0.27899 0.05023 -0.28142 0.0544 C -0.28229 0.05625 -0.28298 0.05764 -0.28385 0.05926 C -0.28541 0.06759 -0.28854 0.07616 -0.29218 0.0831 C -0.29253 0.08518 -0.29392 0.0875 -0.2934 0.08958 C -0.29218 0.09398 -0.28906 0.09676 -0.28732 0.10069 C -0.28385 0.10856 -0.28055 0.11666 -0.27673 0.1243 C -0.27465 0.13541 -0.27343 0.14676 -0.27066 0.15741 C -0.26927 0.16296 -0.26562 0.16829 -0.26354 0.17338 C -0.26007 0.18241 -0.25833 0.19004 -0.2552 0.19907 C -0.25312 0.20532 -0.25225 0.21273 -0.25052 0.21944 C -0.24947 0.22407 -0.24618 0.22639 -0.24461 0.23032 C -0.2434 0.23449 -0.24392 0.23704 -0.24097 0.24004 C -0.23958 0.24143 -0.23767 0.24166 -0.23645 0.24329 C -0.22083 0.25833 -0.20486 0.2706 -0.18732 0.28125 C -0.15451 0.28009 -0.15763 0.28379 -0.13854 0.27523 C -0.13385 0.2706 -0.12916 0.26643 -0.1243 0.26204 C -0.12048 0.25833 -0.11892 0.25324 -0.11475 0.2493 C -0.11388 0.24653 -0.11145 0.24329 -0.11128 0.24004 C -0.11076 0.21481 -0.11215 0.20463 -0.11718 0.18472 C -0.11996 0.17407 -0.11996 0.16065 -0.12187 0.14977 C -0.12309 0.14329 -0.12916 0.12754 -0.13142 0.12129 C -0.13333 0.1081 -0.13489 0.09467 -0.13732 0.08148 C -0.13784 0.08009 -0.13906 0.07199 -0.13975 0.07037 C -0.14132 0.06713 -0.14479 0.06088 -0.14479 0.06111 C -0.1467 0.05185 -0.14878 0.04305 -0.15295 0.03541 C -0.15451 0.0331 -0.15625 0.03148 -0.15763 0.02893 C -0.15868 0.02708 -0.15885 0.0243 -0.16007 0.02291 C -0.17152 0.00764 -0.19583 -0.00695 -0.21128 -0.01042 C -0.22951 -0.01991 -0.22118 -0.01736 -0.23507 -0.02014 C -0.30555 -0.01898 -0.30156 -0.02292 -0.34218 -0.01366 C -0.35156 -0.00926 -0.34149 -0.01343 -0.36232 -0.01042 C -0.36875 -0.00949 -0.36336 -0.00834 -0.37066 -0.00579 C -0.37378 -0.00463 -0.37708 -0.00463 -0.3802 -0.00417 C -0.3842 -0.00232 -0.38697 0.00046 -0.39097 0.00208 C -0.3967 0.00741 -0.40243 0.01342 -0.40885 0.01643 C -0.41284 0.01991 -0.41632 0.02083 -0.42066 0.02291 C -0.4243 0.02754 -0.425 0.03148 -0.42812 0.03704 C -0.43142 0.05301 -0.43906 0.06759 -0.44566 0.08148 C -0.44704 0.08912 -0.44843 0.0956 -0.45173 0.10208 C -0.45434 0.11458 -0.45538 0.12639 -0.45885 0.13866 C -0.46007 0.15347 -0.46128 0.15671 -0.45885 0.17338 C -0.45816 0.1787 -0.4552 0.18541 -0.45399 0.19074 C -0.45312 0.20463 -0.45295 0.21666 -0.44826 0.22916 C -0.44704 0.23912 -0.44774 0.25092 -0.44461 0.26065 C -0.44114 0.27176 -0.4368 0.28287 -0.43385 0.29421 C -0.43333 0.32916 -0.4375 0.36504 -0.43142 0.39861 C -0.42916 0.41157 -0.42048 0.41736 -0.41475 0.42569 C -0.40798 0.43565 -0.40329 0.44745 -0.39461 0.4544 C -0.38125 0.46574 -0.36059 0.47685 -0.34461 0.47963 C -0.33541 0.48472 -0.32534 0.48611 -0.31597 0.49074 C -0.30642 0.49028 -0.29687 0.49097 -0.28732 0.48958 C -0.28541 0.48889 -0.28454 0.48541 -0.28263 0.48472 C -0.27968 0.48333 -0.27621 0.48333 -0.27309 0.48287 C -0.26753 0.48032 -0.26284 0.47639 -0.25781 0.47338 C -0.24965 0.46829 -0.24531 0.46759 -0.23993 0.45741 C -0.23819 0.45 -0.23697 0.4456 -0.23263 0.44004 C -0.22986 0.42893 -0.2302 0.43148 -0.2302 0.41157 C -0.2302 0.38634 -0.23072 0.36088 -0.23142 0.33541 C -0.23142 0.33426 -0.23906 0.30995 -0.24097 0.30671 C -0.24218 0.30486 -0.24427 0.30393 -0.24566 0.30185 C -0.24913 0.29745 -0.25156 0.29028 -0.2552 0.28611 C -0.26909 0.26967 -0.26007 0.28171 -0.26961 0.27361 C -0.28194 0.26319 -0.29027 0.25648 -0.3052 0.25278 C -0.31354 0.24444 -0.33194 0.23819 -0.34218 0.23704 C -0.36145 0.23009 -0.38038 0.23449 -0.40069 0.23541 C -0.40295 0.23565 -0.40538 0.23611 -0.40763 0.23704 C -0.41024 0.23773 -0.41475 0.24004 -0.41475 0.24028 C -0.42847 0.25833 -0.40625 0.23009 -0.4243 0.24815 C -0.42743 0.25092 -0.42986 0.25555 -0.43263 0.25926 C -0.43385 0.26065 -0.43645 0.26412 -0.43645 0.26435 C -0.43819 0.27268 -0.44166 0.28032 -0.4434 0.28935 C -0.446 0.30301 -0.4434 0.29166 -0.44566 0.30671 C -0.4493 0.32986 -0.45572 0.35301 -0.46128 0.37523 C -0.46475 0.38889 -0.46215 0.40416 -0.46475 0.41759 C -0.46822 0.43541 -0.47187 0.44884 -0.47673 0.46551 C -0.47968 0.47569 -0.47882 0.48704 -0.48142 0.49722 C -0.48368 0.51805 -0.49027 0.5243 -0.4993 0.54028 C -0.50729 0.5537 -0.51388 0.56898 -0.52309 0.58148 C -0.52447 0.58287 -0.52656 0.58426 -0.52795 0.58634 C -0.53437 0.59421 -0.53819 0.60416 -0.54687 0.60833 C -0.56007 0.62129 -0.55746 0.62037 -0.57569 0.62245 C -0.58941 0.62824 -0.60555 0.62963 -0.61961 0.63032 C -0.62239 0.62986 -0.62795 0.6287 -0.62795 0.62916 L -0.6934 0.59745 " pathEditMode="relative" rAng="0" ptsTypes="fffffffffffffffffffffffffffffffffffffffffffffffffffffffffffffffffffffffffffffffffffffffffffffffffffffffffffffffffffffff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" y="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040" y="0"/>
            <a:ext cx="9361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9a472d26ba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2576" y="-315416"/>
            <a:ext cx="2051720" cy="2055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6093296"/>
            <a:ext cx="213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Вот кленовый,</a:t>
            </a:r>
          </a:p>
        </p:txBody>
      </p:sp>
      <p:pic>
        <p:nvPicPr>
          <p:cNvPr id="6" name="812_006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539 -0.00139 0.00816 -0.00417 0.0132 -0.00648 C 0.0158 -0.0088 0.01754 -0.01227 0.02032 -0.01435 C 0.02848 -0.02037 0.03889 -0.01945 0.04775 -0.02222 C 0.06025 -0.02616 0.07414 -0.03426 0.08698 -0.03496 C 0.10764 -0.03588 0.1283 -0.03611 0.14896 -0.03658 C 0.1783 -0.03611 0.20764 -0.03773 0.23698 -0.03496 C 0.24063 -0.03449 0.24341 -0.02963 0.24653 -0.02709 C 0.25243 -0.02222 0.25886 -0.02153 0.26563 -0.01922 C 0.27084 -0.01435 0.27639 -0.01505 0.28229 -0.01273 C 0.2908 -0.00949 0.29809 -0.00185 0.30608 0.00301 C 0.31302 0.01805 0.31302 0.03889 0.31667 0.05555 C 0.31754 0.07129 0.31875 0.08217 0.32153 0.09676 C 0.32309 0.1162 0.32639 0.13403 0.32743 0.15393 C 0.32691 0.17176 0.32691 0.19537 0.32396 0.21412 C 0.32066 0.23495 0.304 0.26296 0.29289 0.27778 C 0.29011 0.28865 0.28264 0.30278 0.27743 0.3125 C 0.27552 0.32014 0.27188 0.32615 0.2691 0.33333 C 0.26268 0.35 0.25452 0.36643 0.24532 0.38078 C 0.23733 0.39328 0.2474 0.3787 0.24167 0.39028 C 0.23629 0.40139 0.22778 0.41227 0.2191 0.41898 C 0.20417 0.43055 0.18577 0.43426 0.1691 0.43796 C 0.15834 0.44051 0.14914 0.44444 0.1382 0.44583 C 0.12778 0.44861 0.11667 0.45069 0.10608 0.45231 C 0.0941 0.45416 0.07032 0.45694 0.07032 0.45717 C 0.06164 0.45648 0.05278 0.45694 0.0441 0.45555 C 0.0382 0.45463 0.03247 0.44629 0.02622 0.44444 C 0.01528 0.43518 0.02032 0.4375 0.01198 0.43472 C 0.00556 0.4294 -0.00086 0.425 -0.00711 0.41898 C -0.01059 0.41574 -0.01319 0.41111 -0.01666 0.40787 C -0.01823 0.40324 -0.01961 0.39815 -0.02135 0.39352 C -0.02326 0.38819 -0.02725 0.37778 -0.02725 0.37801 C -0.02864 0.36852 -0.03281 0.36157 -0.03437 0.35231 C -0.03524 0.34699 -0.0368 0.33634 -0.0368 0.33657 C -0.03611 0.2993 -0.03854 0.26041 -0.02257 0.22847 C -0.02118 0.22106 -0.01961 0.21666 -0.01545 0.21111 C -0.01319 0.1993 -0.01614 0.20879 -0.01059 0.20139 C -0.00312 0.19143 0.00278 0.17754 0.0132 0.17291 C 0.01684 0.16944 0.01979 0.16828 0.02396 0.16666 C 0.03004 0.16088 0.03733 0.15648 0.0441 0.15231 C 0.04844 0.14977 0.05157 0.14606 0.05608 0.14444 C 0.06354 0.1368 0.06979 0.13009 0.07865 0.12523 C 0.08282 0.1199 0.0875 0.11319 0.09289 0.11111 C 0.09844 0.10602 0.10313 0.10139 0.10955 0.09838 C 0.11927 0.08865 0.1316 0.08449 0.14289 0.07916 C 0.14844 0.07662 0.15365 0.0699 0.15955 0.06805 C 0.16962 0.06481 0.18021 0.06574 0.19063 0.06504 C 0.20191 0.0625 0.2125 0.05879 0.22396 0.05694 C 0.27518 0.05879 0.31337 0.05879 0.36077 0.06805 C 0.379 0.07153 0.39966 0.07199 0.41667 0.0824 C 0.425 0.0875 0.4316 0.0949 0.43941 0.10139 C 0.44757 0.11666 0.43785 0.10046 0.44775 0.11111 C 0.45677 0.12083 0.46424 0.13264 0.47396 0.1412 C 0.48073 0.15347 0.48785 0.16782 0.49653 0.17778 C 0.5007 0.18264 0.50608 0.18611 0.50955 0.1919 C 0.52275 0.21389 0.54063 0.23032 0.55729 0.24745 C 0.55955 0.24977 0.56025 0.25393 0.56198 0.25694 C 0.56962 0.2699 0.57518 0.28217 0.58108 0.29676 C 0.58785 0.31342 0.5974 0.32754 0.60365 0.34444 C 0.60278 0.36296 0.60261 0.38148 0.60122 0.4 C 0.60035 0.41088 0.59532 0.43171 0.59532 0.43194 C 0.59618 0.45208 0.59479 0.45532 0.6 0.46967 C 0.59966 0.47754 0.60052 0.48588 0.59896 0.49352 C 0.59809 0.49791 0.59479 0.50092 0.59289 0.50463 C 0.5875 0.51528 0.58229 0.52708 0.57986 0.53958 C 0.57587 0.56018 0.57761 0.58426 0.57032 0.60301 C 0.56858 0.61412 0.56632 0.62199 0.56198 0.63171 C 0.56025 0.64051 0.55643 0.64722 0.55365 0.65555 C 0.54914 0.66944 0.54601 0.68333 0.53577 0.6919 C 0.53056 0.70139 0.52535 0.70393 0.51667 0.70625 C 0.51094 0.71157 0.50608 0.71134 0.49896 0.7125 C 0.41181 0.71134 0.41754 0.71574 0.3691 0.70625 C 0.36129 0.70278 0.35348 0.69884 0.34532 0.69676 C 0.34063 0.6956 0.33108 0.69352 0.33108 0.69375 C 0.32657 0.69051 0.32275 0.68889 0.31789 0.68727 C 0.31198 0.68194 0.3092 0.6787 0.30486 0.67129 C 0.30191 0.6662 0.29653 0.65555 0.29653 0.65578 C 0.29306 0.63727 0.28785 0.62014 0.28577 0.60139 C 0.28646 0.58148 0.28525 0.57153 0.28941 0.55555 C 0.29236 0.52384 0.29809 0.48773 0.3132 0.4618 C 0.31598 0.45046 0.32101 0.43981 0.32622 0.43009 C 0.32969 0.42361 0.3316 0.41551 0.33577 0.40949 C 0.35677 0.37916 0.38629 0.36157 0.41441 0.3456 C 0.42257 0.34097 0.43125 0.33796 0.43941 0.33333 C 0.44584 0.32986 0.44757 0.32685 0.45486 0.32523 C 0.46111 0.32222 0.46736 0.32176 0.47396 0.3206 C 0.48282 0.31643 0.47032 0.32199 0.4882 0.31736 C 0.49636 0.31528 0.50365 0.3125 0.51198 0.31111 C 0.53976 0.3125 0.56893 0.30555 0.59532 0.31736 C 0.60174 0.32384 0.60886 0.32639 0.61667 0.32847 C 0.63664 0.3412 0.6566 0.35393 0.67865 0.35856 C 0.69462 0.36528 0.71025 0.37268 0.72622 0.37916 C 0.72761 0.42129 0.72657 0.46435 0.73108 0.50625 C 0.72986 0.6794 0.77275 0.67778 0.72622 0.67778 " pathEditMode="relative" rAng="0" ptsTypes="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listik_riab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207583" flipH="1">
            <a:off x="7279012" y="-771213"/>
            <a:ext cx="2513915" cy="3117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6396335"/>
            <a:ext cx="3347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Вот рябиновый резной,</a:t>
            </a:r>
          </a:p>
        </p:txBody>
      </p:sp>
      <p:pic>
        <p:nvPicPr>
          <p:cNvPr id="6" name="812_006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4 -0.07523 C 0.03577 -0.05301 0.00869 -0.0412 -0.01423 -0.03866 C -0.04253 -0.02662 -0.06736 -0.03009 -0.09878 -0.02917 C -0.12552 -0.02315 -0.15277 -0.02361 -0.17968 -0.02292 C -0.21562 -0.02014 -0.23802 -0.01898 -0.27968 -0.01806 C -0.35503 -0.01852 -0.43055 -0.01759 -0.5059 -0.01968 C -0.51163 -0.01991 -0.51684 -0.02477 -0.52256 -0.02593 C -0.54131 -0.03426 -0.56024 -0.04282 -0.57968 -0.04815 C -0.59218 -0.05648 -0.61006 -0.05671 -0.62378 -0.06088 C -0.63663 -0.06945 -0.65138 -0.0706 -0.66545 -0.07199 C -0.67621 -0.075 -0.68836 -0.07824 -0.69878 -0.0831 C -0.70208 -0.08449 -0.70486 -0.08773 -0.70833 -0.08796 C -0.72066 -0.08889 -0.73298 -0.08912 -0.74531 -0.08958 C -0.75052 -0.09167 -0.75277 -0.09676 -0.75468 -0.08796 C -0.75277 -0.0838 -0.75156 -0.07685 -0.74878 -0.07361 C -0.74739 -0.07199 -0.74548 -0.07176 -0.74409 -0.07037 C -0.73941 -0.06574 -0.73437 -0.05926 -0.7309 -0.05301 C -0.72343 -0.03982 -0.71701 -0.02477 -0.70711 -0.01482 C -0.70295 -0.00417 -0.70711 -0.01204 -0.69878 -0.0037 C -0.68906 0.00625 -0.68003 0.01597 -0.66788 0.02014 C -0.63246 0.04954 -0.59583 0.07685 -0.55833 0.10093 C -0.55312 0.1081 -0.55121 0.10741 -0.54531 0.11204 C -0.53611 0.11921 -0.52725 0.12731 -0.51788 0.13426 C -0.50659 0.14259 -0.49548 0.15347 -0.48333 0.15972 C -0.47951 0.1618 -0.475 0.1618 -0.47135 0.16458 C -0.45868 0.17384 -0.44513 0.18218 -0.4309 0.1868 C -0.41649 0.1993 -0.39774 0.20509 -0.3809 0.20903 C -0.36111 0.21921 -0.34097 0.22685 -0.32031 0.23426 C -0.30555 0.23958 -0.29149 0.24838 -0.27621 0.25185 C -0.26562 0.26018 -0.25017 0.26273 -0.23802 0.26458 C -0.21076 0.27454 -0.18159 0.27616 -0.15364 0.28032 C -0.13316 0.28727 -0.11267 0.28634 -0.09166 0.28819 C -0.07638 0.2912 -0.0618 0.29491 -0.04635 0.2963 C -0.0026 0.29514 0.05296 0.32546 0.08455 0.28518 C 0.07448 0.28079 0.06563 0.28796 0.05591 0.28981 C 0.0474 0.29375 0.03872 0.29722 0.02969 0.2993 C 0.00539 0.31273 -0.0217 0.31273 -0.04756 0.31528 C -0.0526 0.31667 -0.05798 0.3169 -0.06302 0.31852 C -0.07048 0.32083 -0.07708 0.32546 -0.08454 0.32801 C -0.09722 0.3368 -0.11267 0.33935 -0.12621 0.34537 C -0.14322 0.35301 -0.1618 0.36296 -0.17968 0.36597 C -0.18767 0.3706 -0.19496 0.37384 -0.20364 0.37569 C -0.22586 0.38819 -0.25052 0.39375 -0.27378 0.40255 C -0.30104 0.41273 -0.32673 0.4243 -0.35468 0.42963 C -0.36927 0.43588 -0.36128 0.43356 -0.37621 0.43588 C -0.38298 0.43704 -0.39635 0.43912 -0.39635 0.43935 C -0.41111 0.44491 -0.42656 0.44514 -0.44166 0.44861 C -0.45555 0.45185 -0.46927 0.4544 -0.48333 0.45648 C -0.50243 0.46296 -0.52222 0.46481 -0.54166 0.46921 C -0.55295 0.47593 -0.56267 0.47731 -0.575 0.4787 C -0.59513 0.48426 -0.6151 0.48611 -0.63576 0.48819 C -0.67795 0.4963 -0.72048 0.4956 -0.76302 0.4993 C -0.7559 0.50255 -0.74878 0.50417 -0.74166 0.50741 C -0.73038 0.51852 -0.71684 0.52361 -0.70364 0.52963 C -0.69826 0.53218 -0.69357 0.53565 -0.68802 0.5375 C -0.68316 0.54074 -0.67899 0.54213 -0.67378 0.54375 C -0.65798 0.55463 -0.64097 0.56227 -0.625 0.57245 C -0.60486 0.58518 -0.58489 0.59768 -0.56423 0.60903 C -0.55642 0.61319 -0.54982 0.61898 -0.54166 0.62153 C -0.53576 0.62546 -0.52986 0.62801 -0.52378 0.63125 C -0.52135 0.63264 -0.51892 0.63426 -0.51666 0.63588 C -0.51458 0.63727 -0.51284 0.63935 -0.51076 0.64074 C -0.50052 0.64699 -0.49045 0.65093 -0.47968 0.65486 C -0.46892 0.6588 -0.45989 0.66505 -0.44878 0.66759 C -0.4375 0.67685 -0.44861 0.66921 -0.43576 0.67407 C -0.42118 0.67963 -0.40816 0.68843 -0.39288 0.69143 C -0.37951 0.69745 -0.36597 0.70231 -0.35243 0.70741 C -0.34236 0.71111 -0.33159 0.71759 -0.32135 0.72014 C -0.30885 0.72338 -0.29357 0.72338 -0.2809 0.72477 C -0.26128 0.72685 -0.24218 0.73218 -0.22256 0.73426 C -0.17309 0.7456 -0.11041 0.77639 -0.07968 0.72153 C -0.07847 0.71481 -0.07864 0.71736 -0.07864 0.71366 " pathEditMode="relative" rAng="0" ptsTypes="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ез имени-1.png"/>
          <p:cNvPicPr>
            <a:picLocks noChangeAspect="1"/>
          </p:cNvPicPr>
          <p:nvPr/>
        </p:nvPicPr>
        <p:blipFill>
          <a:blip r:embed="rId4" cstate="print"/>
          <a:srcRect l="24254" t="27950" r="25249" b="25850"/>
          <a:stretch>
            <a:fillRect/>
          </a:stretch>
        </p:blipFill>
        <p:spPr>
          <a:xfrm flipV="1">
            <a:off x="-108520" y="-459432"/>
            <a:ext cx="1926329" cy="249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6237312"/>
            <a:ext cx="3223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Вот с березки золотой,</a:t>
            </a:r>
          </a:p>
        </p:txBody>
      </p:sp>
      <p:pic>
        <p:nvPicPr>
          <p:cNvPr id="5" name="812_006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48 0.01065 C 0.17483 0.00047 0.22518 -0.00949 0.26025 -0.00046 C 0.29532 0.00857 0.33247 0.02732 0.33525 0.06459 C 0.33802 0.10186 0.29931 0.17871 0.27691 0.22338 C 0.25452 0.26806 0.20764 0.28774 0.2007 0.33288 C 0.19375 0.37801 0.21181 0.46158 0.23525 0.49468 C 0.25868 0.52778 0.30434 0.53959 0.34115 0.53125 C 0.37795 0.52292 0.4165 0.47153 0.4566 0.44399 C 0.4967 0.41644 0.53368 0.36297 0.5816 0.36621 C 0.62952 0.36945 0.7125 0.42246 0.74462 0.46297 C 0.77674 0.50348 0.76945 0.5845 0.77448 0.60903 " pathEditMode="relative" ptsTypes="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Вот последний лист с осинки,  </a:t>
            </a:r>
          </a:p>
          <a:p>
            <a:r>
              <a:rPr lang="ru-RU" sz="2400" b="1" dirty="0"/>
              <a:t>Ветер бросил на тропинку.</a:t>
            </a:r>
          </a:p>
        </p:txBody>
      </p:sp>
      <p:pic>
        <p:nvPicPr>
          <p:cNvPr id="4" name="Рисунок 3" descr="осинов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-387424"/>
            <a:ext cx="2658260" cy="21326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6488668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Круговые </a:t>
            </a:r>
            <a:r>
              <a:rPr lang="ru-RU" i="1" dirty="0" smtClean="0"/>
              <a:t>вращения шарика</a:t>
            </a:r>
            <a:r>
              <a:rPr lang="ru-RU" i="1" dirty="0"/>
              <a:t> между ладонями.</a:t>
            </a:r>
            <a:endParaRPr lang="ru-RU" dirty="0"/>
          </a:p>
        </p:txBody>
      </p:sp>
      <p:pic>
        <p:nvPicPr>
          <p:cNvPr id="6" name="812_006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39 0.04074 C -0.16545 0.02199 -0.18872 0.01528 -0.20729 0.00903 C -0.21024 0.0081 -0.21285 0.00787 -0.2158 0.00741 C -0.22153 0.00625 -0.23351 0.0044 -0.23351 0.0044 C -0.2526 -0.00602 -0.29323 -0.00833 -0.31441 -0.00995 C -0.34323 -0.00879 -0.34774 -0.00949 -0.36806 -0.0037 C -0.37257 0.00047 -0.3776 0.00347 -0.38229 0.00741 C -0.3875 0.01806 -0.3908 0.02894 -0.39896 0.03611 C -0.40295 0.05162 -0.42569 0.04121 -0.43229 0.04074 C -0.44149 0.03866 -0.45069 0.0375 -0.45972 0.03449 C -0.47517 0.03565 -0.49063 0.03588 -0.50608 0.03773 C -0.51667 0.03912 -0.52656 0.0456 -0.53698 0.04722 C -0.57743 0.05371 -0.53316 0.04537 -0.55972 0.05047 C -0.57257 0.05556 -0.58212 0.06343 -0.59184 0.0757 C -0.59375 0.08588 -0.59219 0.08033 -0.59774 0.09167 C -0.59913 0.09445 -0.60017 0.10116 -0.60017 0.10116 C -0.59983 0.10764 -0.60035 0.12847 -0.59653 0.13611 C -0.59219 0.14514 -0.58542 0.15394 -0.57986 0.16158 C -0.57274 0.1713 -0.56753 0.18102 -0.55729 0.18519 C -0.54705 0.19375 -0.53576 0.20486 -0.52396 0.20903 C -0.51719 0.21135 -0.49444 0.21227 -0.49306 0.21227 C -0.46545 0.23056 -0.48819 0.21991 -0.42396 0.22176 C -0.38733 0.225 -0.38507 0.22547 -0.33229 0.22662 C -0.32083 0.22824 -0.3092 0.22963 -0.29774 0.23125 C -0.28802 0.23264 -0.26823 0.23449 -0.26823 0.23449 C -0.25365 0.24097 -0.2375 0.24074 -0.22274 0.24722 C -0.21875 0.25394 -0.21545 0.25764 -0.20972 0.26158 C -0.20885 0.2632 -0.20833 0.26482 -0.20729 0.26621 C -0.20625 0.2676 -0.20469 0.26806 -0.20365 0.26945 C -0.20174 0.27269 -0.19757 0.28565 -0.19653 0.29005 C -0.19705 0.2963 -0.19653 0.30301 -0.19774 0.30903 C -0.20208 0.32871 -0.22986 0.32338 -0.24063 0.325 C -0.2658 0.32385 -0.29063 0.32315 -0.31563 0.32176 C -0.33108 0.32084 -0.3467 0.31459 -0.36198 0.31227 C -0.43177 0.31343 -0.50174 0.31297 -0.57153 0.31551 C -0.58767 0.31597 -0.6033 0.33079 -0.6191 0.33449 C -0.62517 0.33959 -0.6309 0.34398 -0.63698 0.34885 C -0.64219 0.35301 -0.64844 0.35417 -0.65365 0.35834 C -0.65608 0.36019 -0.65851 0.36227 -0.66076 0.36459 C -0.66337 0.36736 -0.66806 0.37408 -0.66806 0.37408 C -0.66944 0.3801 -0.67222 0.38426 -0.67396 0.39005 C -0.675 0.39375 -0.67552 0.39746 -0.67639 0.40116 C -0.67604 0.40857 -0.67639 0.41621 -0.67517 0.42338 C -0.67413 0.42871 -0.66389 0.43472 -0.66076 0.43773 C -0.65191 0.44607 -0.63281 0.46065 -0.62153 0.46297 C -0.61563 0.46412 -0.60955 0.46412 -0.60365 0.46459 C -0.59063 0.4676 -0.5875 0.47871 -0.57639 0.48519 C -0.56215 0.49352 -0.54618 0.4963 -0.53351 0.50903 C -0.52882 0.51366 -0.51771 0.52454 -0.51198 0.52662 C -0.50764 0.52801 -0.49896 0.52963 -0.49896 0.52963 C -0.49497 0.5331 -0.49132 0.53426 -0.48698 0.53611 C -0.48264 0.54028 -0.4776 0.54283 -0.47274 0.5456 C -0.46458 0.55047 -0.45712 0.55695 -0.44896 0.56158 C -0.44566 0.56343 -0.44497 0.5625 -0.44184 0.56459 C -0.43472 0.56945 -0.4309 0.57246 -0.42274 0.57408 C -0.40955 0.58125 -0.40104 0.58403 -0.38698 0.58519 C -0.36302 0.58334 -0.35278 0.58056 -0.32639 0.58056 " pathEditMode="relative" ptsTypes="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создании использовались материалы: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285860"/>
            <a:ext cx="545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 smtClean="0">
                <a:hlinkClick r:id="rId2"/>
              </a:rPr>
              <a:t>://www.lenagold.ru/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Клипарты: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35743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http://nnm.ru/blogs/luxy/vremena_goda_osen</a:t>
            </a:r>
            <a:r>
              <a:rPr lang="en-US" dirty="0" smtClean="0">
                <a:hlinkClick r:id="rId3"/>
              </a:rPr>
              <a:t>/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2859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Фоны: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</Words>
  <Application>Microsoft Office PowerPoint</Application>
  <PresentationFormat>Экран (4:3)</PresentationFormat>
  <Paragraphs>20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Крылепова Татьяна Вл</cp:lastModifiedBy>
  <cp:revision>13</cp:revision>
  <dcterms:created xsi:type="dcterms:W3CDTF">2013-02-03T13:04:28Z</dcterms:created>
  <dcterms:modified xsi:type="dcterms:W3CDTF">2013-02-04T06:02:06Z</dcterms:modified>
</cp:coreProperties>
</file>