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1B51-D107-4743-A97E-E57BF1E9A9A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1240-3702-4033-BADA-09B446AAC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1B51-D107-4743-A97E-E57BF1E9A9A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1240-3702-4033-BADA-09B446AAC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1B51-D107-4743-A97E-E57BF1E9A9A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1240-3702-4033-BADA-09B446AAC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88231B51-D107-4743-A97E-E57BF1E9A9A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DAB11240-3702-4033-BADA-09B446AACC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1B51-D107-4743-A97E-E57BF1E9A9A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1240-3702-4033-BADA-09B446AAC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fld id="{88231B51-D107-4743-A97E-E57BF1E9A9A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fld id="{DAB11240-3702-4033-BADA-09B446AAC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1B51-D107-4743-A97E-E57BF1E9A9A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1240-3702-4033-BADA-09B446AAC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1B51-D107-4743-A97E-E57BF1E9A9A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DAB11240-3702-4033-BADA-09B446AAC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1B51-D107-4743-A97E-E57BF1E9A9A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1240-3702-4033-BADA-09B446AAC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1B51-D107-4743-A97E-E57BF1E9A9A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1240-3702-4033-BADA-09B446AAC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1B51-D107-4743-A97E-E57BF1E9A9A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DAB11240-3702-4033-BADA-09B446AAC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1B51-D107-4743-A97E-E57BF1E9A9A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1240-3702-4033-BADA-09B446AAC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z="2000" smtClean="0"/>
              <a:t>Вставка рисунка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1B51-D107-4743-A97E-E57BF1E9A9A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1240-3702-4033-BADA-09B446AAC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1B51-D107-4743-A97E-E57BF1E9A9A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1240-3702-4033-BADA-09B446AAC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1B51-D107-4743-A97E-E57BF1E9A9A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1240-3702-4033-BADA-09B446AAC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1B51-D107-4743-A97E-E57BF1E9A9A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1240-3702-4033-BADA-09B446AAC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1B51-D107-4743-A97E-E57BF1E9A9A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1240-3702-4033-BADA-09B446AAC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1B51-D107-4743-A97E-E57BF1E9A9A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1240-3702-4033-BADA-09B446AAC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1B51-D107-4743-A97E-E57BF1E9A9A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1240-3702-4033-BADA-09B446AAC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1B51-D107-4743-A97E-E57BF1E9A9A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1240-3702-4033-BADA-09B446AAC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1B51-D107-4743-A97E-E57BF1E9A9A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1240-3702-4033-BADA-09B446AAC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1B51-D107-4743-A97E-E57BF1E9A9A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1240-3702-4033-BADA-09B446AAC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31B51-D107-4743-A97E-E57BF1E9A9A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11240-3702-4033-BADA-09B446AAC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88231B51-D107-4743-A97E-E57BF1E9A9A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ru-RU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DAB11240-3702-4033-BADA-09B446AAC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0;&#1088;&#1099;&#1083;&#1077;&#1087;&#1086;&#1074;&#1072;%20&#1058;&#1072;&#1090;&#1100;&#1103;&#1085;&#1072;%20&#1042;&#1083;\Desktop\&#1060;&#1077;&#1089;&#1090;&#1080;&#1074;&#1072;&#1083;&#1100;%20&#1053;&#1077;&#1089;&#1082;&#1091;&#1095;&#1085;&#1072;&#1103;%20&#1096;&#1082;&#1086;&#1083;&#1072;\&#1077;&#1078;&#1080;&#1082;%20&#1083;&#1080;&#1089;&#1090;&#1086;&#1082;.WMA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0;&#1088;&#1099;&#1083;&#1077;&#1087;&#1086;&#1074;&#1072;%20&#1058;&#1072;&#1090;&#1100;&#1103;&#1085;&#1072;%20&#1042;&#1083;\Desktop\&#1060;&#1077;&#1089;&#1090;&#1080;&#1074;&#1072;&#1083;&#1100;%20&#1053;&#1077;&#1089;&#1082;&#1091;&#1095;&#1085;&#1072;&#1103;%20&#1096;&#1082;&#1086;&#1083;&#1072;\&#1089;&#1072;&#1084;&#1099;&#1081;%20&#1089;&#1080;&#1083;&#1100;&#1085;&#1099;&#1081;%20&#1103;%20&#1074;%20&#1083;&#1077;&#1089;&#1091;.WMA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0;&#1088;&#1099;&#1083;&#1077;&#1087;&#1086;&#1074;&#1072;%20&#1058;&#1072;&#1090;&#1100;&#1103;&#1085;&#1072;%20&#1042;&#1083;\Desktop\&#1060;&#1077;&#1089;&#1090;&#1080;&#1074;&#1072;&#1083;&#1100;%20&#1053;&#1077;&#1089;&#1082;&#1091;&#1095;&#1085;&#1072;&#1103;%20&#1096;&#1082;&#1086;&#1083;&#1072;\&#1077;&#1078;&#1080;&#1082;%20&#1075;&#1088;&#1080;&#1073;&#1086;&#1082;.WMA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0;&#1088;&#1099;&#1083;&#1077;&#1087;&#1086;&#1074;&#1072;%20&#1058;&#1072;&#1090;&#1100;&#1103;&#1085;&#1072;%20&#1042;&#1083;\Desktop\&#1060;&#1077;&#1089;&#1090;&#1080;&#1074;&#1072;&#1083;&#1100;%20&#1053;&#1077;&#1089;&#1082;&#1091;&#1095;&#1085;&#1072;&#1103;%20&#1096;&#1082;&#1086;&#1083;&#1072;\&#1089;&#1072;&#1084;&#1099;&#1081;%20&#1089;&#1080;&#1083;&#1100;&#1085;&#1099;&#1081;%20&#1103;%20&#1074;%20&#1083;&#1077;&#1089;&#1091;.WMA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0;&#1088;&#1099;&#1083;&#1077;&#1087;&#1086;&#1074;&#1072;%20&#1058;&#1072;&#1090;&#1100;&#1103;&#1085;&#1072;%20&#1042;&#1083;\Desktop\&#1060;&#1077;&#1089;&#1090;&#1080;&#1074;&#1072;&#1083;&#1100;%20&#1053;&#1077;&#1089;&#1082;&#1091;&#1095;&#1085;&#1072;&#1103;%20&#1096;&#1082;&#1086;&#1083;&#1072;\&#1077;&#1078;&#1080;&#1082;%20&#1083;&#1080;&#1089;&#1072;.WMA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0;&#1088;&#1099;&#1083;&#1077;&#1087;&#1086;&#1074;&#1072;%20&#1058;&#1072;&#1090;&#1100;&#1103;&#1085;&#1072;%20&#1042;&#1083;\Desktop\&#1060;&#1077;&#1089;&#1090;&#1080;&#1074;&#1072;&#1083;&#1100;%20&#1053;&#1077;&#1089;&#1082;&#1091;&#1095;&#1085;&#1072;&#1103;%20&#1096;&#1082;&#1086;&#1083;&#1072;\&#1087;&#1086;&#1073;&#1077;&#1076;&#1080;&#1083;%20&#1083;&#1080;&#1089;&#1091;.WMA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nagold.ru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1700808"/>
            <a:ext cx="6048672" cy="360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548680"/>
            <a:ext cx="7920880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СУ-ДЖОК ИГРА для детей 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5301208"/>
            <a:ext cx="6511719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«Про ёжика»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623731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Выполнила: </a:t>
            </a:r>
            <a:r>
              <a:rPr lang="ru-RU" dirty="0" err="1" smtClean="0">
                <a:latin typeface="Monotype Corsiva" pitchFamily="66" charset="0"/>
              </a:rPr>
              <a:t>Крылепова</a:t>
            </a:r>
            <a:r>
              <a:rPr lang="ru-RU" dirty="0" smtClean="0">
                <a:latin typeface="Monotype Corsiva" pitchFamily="66" charset="0"/>
              </a:rPr>
              <a:t> Т.В. учитель-логопед МАДОУ ЦРР – детского сада  № 29, г. Кызыл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g025..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0" y="5733256"/>
            <a:ext cx="93583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Маленький ежик,           </a:t>
            </a:r>
            <a:r>
              <a:rPr lang="ru-RU" sz="1600" b="1" dirty="0" smtClean="0"/>
              <a:t>      </a:t>
            </a:r>
            <a:r>
              <a:rPr lang="ru-RU" sz="1600" b="1" i="1" dirty="0"/>
              <a:t>(зажать шарик в ладошке)</a:t>
            </a:r>
            <a:endParaRPr lang="ru-RU" sz="1600" b="1" dirty="0"/>
          </a:p>
          <a:p>
            <a:r>
              <a:rPr lang="ru-RU" sz="1600" b="1" dirty="0"/>
              <a:t>Четверо ножек.              </a:t>
            </a:r>
            <a:r>
              <a:rPr lang="ru-RU" sz="1600" b="1" dirty="0" smtClean="0"/>
              <a:t>       </a:t>
            </a:r>
            <a:r>
              <a:rPr lang="ru-RU" sz="1600" b="1" i="1" dirty="0" smtClean="0"/>
              <a:t>(</a:t>
            </a:r>
            <a:r>
              <a:rPr lang="ru-RU" sz="1600" b="1" i="1" dirty="0"/>
              <a:t>раскрыть ладошки)</a:t>
            </a:r>
            <a:endParaRPr lang="ru-RU" sz="1600" b="1" dirty="0"/>
          </a:p>
          <a:p>
            <a:r>
              <a:rPr lang="ru-RU" sz="1600" b="1" dirty="0"/>
              <a:t>Ежик по лесу идет        </a:t>
            </a:r>
            <a:r>
              <a:rPr lang="ru-RU" sz="1600" b="1" dirty="0" smtClean="0"/>
              <a:t>        </a:t>
            </a:r>
            <a:r>
              <a:rPr lang="ru-RU" sz="1600" b="1" i="1" dirty="0" smtClean="0"/>
              <a:t>(</a:t>
            </a:r>
            <a:r>
              <a:rPr lang="ru-RU" sz="1600" b="1" i="1" dirty="0"/>
              <a:t>катать шарик по </a:t>
            </a:r>
            <a:r>
              <a:rPr lang="ru-RU" sz="1600" b="1" i="1" dirty="0" smtClean="0"/>
              <a:t>ладошке прямыми </a:t>
            </a:r>
            <a:r>
              <a:rPr lang="ru-RU" sz="1600" b="1" i="1" dirty="0"/>
              <a:t>движениями)</a:t>
            </a:r>
            <a:endParaRPr lang="ru-RU" sz="1600" b="1" dirty="0"/>
          </a:p>
          <a:p>
            <a:r>
              <a:rPr lang="ru-RU" sz="1600" b="1" dirty="0"/>
              <a:t>На спине листок несет.   </a:t>
            </a:r>
            <a:r>
              <a:rPr lang="ru-RU" sz="1600" b="1" dirty="0" smtClean="0"/>
              <a:t>    </a:t>
            </a:r>
            <a:r>
              <a:rPr lang="ru-RU" sz="1600" b="1" i="1" dirty="0" smtClean="0"/>
              <a:t>(</a:t>
            </a:r>
            <a:r>
              <a:rPr lang="ru-RU" sz="1600" b="1" i="1" dirty="0"/>
              <a:t>соединить ладошки)</a:t>
            </a:r>
            <a:endParaRPr lang="ru-RU" sz="1600" b="1" dirty="0"/>
          </a:p>
          <a:p>
            <a:endParaRPr lang="ru-RU" dirty="0"/>
          </a:p>
        </p:txBody>
      </p:sp>
      <p:pic>
        <p:nvPicPr>
          <p:cNvPr id="8" name="Рисунок 7" descr="e3c3c9df52bb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642974" y="2285992"/>
            <a:ext cx="4161895" cy="3371135"/>
          </a:xfrm>
          <a:prstGeom prst="rect">
            <a:avLst/>
          </a:prstGeom>
        </p:spPr>
      </p:pic>
      <p:pic>
        <p:nvPicPr>
          <p:cNvPr id="6" name="ежик листок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53244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0.00486 L 0.68924 0.0048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g025..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egiky0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0992" y="4643446"/>
            <a:ext cx="1143008" cy="1036327"/>
          </a:xfrm>
          <a:prstGeom prst="rect">
            <a:avLst/>
          </a:prstGeom>
        </p:spPr>
      </p:pic>
      <p:pic>
        <p:nvPicPr>
          <p:cNvPr id="8" name="Рисунок 7" descr="birch-leaf-picture-color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3685047">
            <a:off x="7923749" y="4197478"/>
            <a:ext cx="886978" cy="12858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20" y="5286388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733256"/>
            <a:ext cx="1135864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/>
              <a:t>И кряхтит, пыхтит и фыркает он </a:t>
            </a:r>
            <a:r>
              <a:rPr lang="ru-RU" sz="1600" b="1" dirty="0" smtClean="0"/>
              <a:t>- </a:t>
            </a:r>
            <a:r>
              <a:rPr lang="ru-RU" sz="1600" b="1" dirty="0"/>
              <a:t>«</a:t>
            </a:r>
            <a:r>
              <a:rPr lang="ru-RU" sz="1600" b="1" dirty="0" err="1"/>
              <a:t>Фыр</a:t>
            </a:r>
            <a:r>
              <a:rPr lang="ru-RU" sz="1600" b="1" dirty="0"/>
              <a:t>»,   </a:t>
            </a:r>
            <a:r>
              <a:rPr lang="ru-RU" sz="1600" b="1" i="1" dirty="0"/>
              <a:t>(зажимать, разжимать шарик в ладошке)</a:t>
            </a:r>
            <a:endParaRPr lang="ru-RU" sz="1600" b="1" dirty="0"/>
          </a:p>
          <a:p>
            <a:pPr algn="just"/>
            <a:r>
              <a:rPr lang="ru-RU" sz="1600" b="1" dirty="0" err="1"/>
              <a:t>Все-равно</a:t>
            </a:r>
            <a:r>
              <a:rPr lang="ru-RU" sz="1600" b="1" dirty="0"/>
              <a:t> тебя я к норке донесу.   </a:t>
            </a:r>
            <a:r>
              <a:rPr lang="ru-RU" sz="1600" b="1" dirty="0" smtClean="0"/>
              <a:t>               </a:t>
            </a:r>
            <a:r>
              <a:rPr lang="ru-RU" sz="1600" b="1" i="1" dirty="0"/>
              <a:t>(катать шарик по ладошке круговыми движениями)</a:t>
            </a:r>
            <a:endParaRPr lang="ru-RU" sz="1600" b="1" dirty="0"/>
          </a:p>
          <a:p>
            <a:pPr algn="just"/>
            <a:r>
              <a:rPr lang="ru-RU" sz="1600" b="1" dirty="0"/>
              <a:t>Самый сильный я в лесу,                     </a:t>
            </a:r>
            <a:r>
              <a:rPr lang="ru-RU" sz="1600" b="1" dirty="0" smtClean="0"/>
              <a:t>            </a:t>
            </a:r>
            <a:r>
              <a:rPr lang="ru-RU" sz="1600" b="1" i="1" dirty="0"/>
              <a:t>(зажать шарик сначала в одном кулачке,</a:t>
            </a:r>
            <a:endParaRPr lang="ru-RU" sz="1600" b="1" dirty="0"/>
          </a:p>
          <a:p>
            <a:pPr algn="just"/>
            <a:r>
              <a:rPr lang="ru-RU" sz="1600" b="1" dirty="0"/>
              <a:t>Я боюсь одну лису – «</a:t>
            </a:r>
            <a:r>
              <a:rPr lang="ru-RU" sz="1600" b="1" dirty="0" err="1"/>
              <a:t>фух</a:t>
            </a:r>
            <a:r>
              <a:rPr lang="ru-RU" sz="1600" b="1" dirty="0"/>
              <a:t>».                </a:t>
            </a:r>
            <a:r>
              <a:rPr lang="ru-RU" sz="1600" b="1" dirty="0" smtClean="0"/>
              <a:t>             </a:t>
            </a:r>
            <a:r>
              <a:rPr lang="ru-RU" sz="1600" b="1" i="1" dirty="0" smtClean="0"/>
              <a:t>затем </a:t>
            </a:r>
            <a:r>
              <a:rPr lang="ru-RU" sz="1600" b="1" i="1" dirty="0"/>
              <a:t>в другом)</a:t>
            </a:r>
            <a:endParaRPr lang="ru-RU" sz="1600" b="1" dirty="0"/>
          </a:p>
          <a:p>
            <a:endParaRPr lang="ru-RU" dirty="0"/>
          </a:p>
        </p:txBody>
      </p:sp>
      <p:pic>
        <p:nvPicPr>
          <p:cNvPr id="11" name="самый сильный я в лесу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8460432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8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g023..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214680" cy="6858000"/>
          </a:xfr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4357694"/>
            <a:ext cx="1082795" cy="1366634"/>
          </a:xfrm>
          <a:prstGeom prst="rect">
            <a:avLst/>
          </a:prstGeom>
        </p:spPr>
      </p:pic>
      <p:pic>
        <p:nvPicPr>
          <p:cNvPr id="6" name="Рисунок 5" descr="priroda_014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00430" y="3714752"/>
            <a:ext cx="1857388" cy="1744818"/>
          </a:xfrm>
          <a:prstGeom prst="rect">
            <a:avLst/>
          </a:prstGeom>
        </p:spPr>
      </p:pic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5214950"/>
            <a:ext cx="995225" cy="1428898"/>
          </a:xfrm>
          <a:prstGeom prst="rect">
            <a:avLst/>
          </a:prstGeom>
        </p:spPr>
      </p:pic>
      <p:pic>
        <p:nvPicPr>
          <p:cNvPr id="8" name="Рисунок 7" descr="349e9ac239f8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-428660" y="1857364"/>
            <a:ext cx="2670184" cy="2730887"/>
          </a:xfrm>
          <a:prstGeom prst="rect">
            <a:avLst/>
          </a:prstGeom>
        </p:spPr>
      </p:pic>
      <p:pic>
        <p:nvPicPr>
          <p:cNvPr id="10" name="Рисунок 9" descr="гриб2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732240" y="5411841"/>
            <a:ext cx="1022370" cy="14461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503783"/>
            <a:ext cx="95726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Маленький ежик,             </a:t>
            </a:r>
            <a:r>
              <a:rPr lang="ru-RU" sz="1600" b="1" i="1" dirty="0">
                <a:solidFill>
                  <a:schemeClr val="bg1"/>
                </a:solidFill>
              </a:rPr>
              <a:t>(зажать шарик в ладошке)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Четверо ножек.             </a:t>
            </a:r>
            <a:r>
              <a:rPr lang="ru-RU" sz="1600" b="1" dirty="0" smtClean="0">
                <a:solidFill>
                  <a:schemeClr val="bg1"/>
                </a:solidFill>
              </a:rPr>
              <a:t>   </a:t>
            </a:r>
            <a:r>
              <a:rPr lang="ru-RU" sz="1600" b="1" i="1" dirty="0">
                <a:solidFill>
                  <a:schemeClr val="bg1"/>
                </a:solidFill>
              </a:rPr>
              <a:t>(раскрыть ладошки)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Ежик по лесу идет        </a:t>
            </a:r>
            <a:r>
              <a:rPr lang="ru-RU" sz="1600" b="1" dirty="0" smtClean="0">
                <a:solidFill>
                  <a:schemeClr val="bg1"/>
                </a:solidFill>
              </a:rPr>
              <a:t>   </a:t>
            </a:r>
            <a:r>
              <a:rPr lang="ru-RU" sz="1600" b="1" i="1" dirty="0">
                <a:solidFill>
                  <a:schemeClr val="bg1"/>
                </a:solidFill>
              </a:rPr>
              <a:t>(катать шарик по ладошке прямыми движениями)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На спине грибок несет.    </a:t>
            </a:r>
            <a:r>
              <a:rPr lang="ru-RU" sz="1600" b="1" i="1" dirty="0">
                <a:solidFill>
                  <a:schemeClr val="bg1"/>
                </a:solidFill>
              </a:rPr>
              <a:t>(ладошкой левой руки сделать шляпку и спрятать шарик)</a:t>
            </a:r>
            <a:endParaRPr lang="ru-RU" sz="1600" b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ежик грибок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853244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53 0.17415 C 0.04827 0.17577 0.04983 0.17808 0.05243 0.17923 C 0.06042 0.1827 0.06632 0.18085 0.07327 0.18594 C 0.07483 0.1871 0.07639 0.18825 0.07761 0.18987 C 0.07969 0.19242 0.08368 0.19774 0.08368 0.19797 C 0.08681 0.20907 0.09219 0.21369 0.10295 0.22017 C 0.10625 0.22456 0.11059 0.22595 0.11337 0.23081 C 0.11788 0.23867 0.12257 0.24769 0.13108 0.25324 C 0.13785 0.26203 0.13577 0.26087 0.13993 0.26897 C 0.14254 0.27382 0.14618 0.27775 0.14913 0.28215 C 0.15868 0.29718 0.14358 0.27498 0.15504 0.29533 C 0.15938 0.30319 0.15712 0.29973 0.16389 0.30874 C 0.16823 0.31406 0.17014 0.31961 0.17726 0.3217 C 0.18334 0.32701 0.18924 0.33095 0.19514 0.33627 C 0.19757 0.33835 0.20139 0.33858 0.204 0.3402 C 0.21181 0.35037 0.20122 0.33835 0.2132 0.34552 C 0.21459 0.34644 0.21459 0.34852 0.21597 0.34945 C 0.22136 0.3543 0.22691 0.35685 0.23368 0.35893 C 0.23698 0.35962 0.23941 0.36217 0.24271 0.36402 C 0.24445 0.36494 0.24705 0.36656 0.24705 0.36679 C 0.25643 0.37859 0.24358 0.36379 0.25452 0.37188 C 0.2559 0.37304 0.25608 0.37466 0.25764 0.37581 C 0.26094 0.37882 0.26285 0.37836 0.26667 0.37974 C 0.27587 0.38344 0.28299 0.38506 0.2934 0.38645 C 0.30903 0.39038 0.28611 0.38391 0.30226 0.39038 C 0.31198 0.39408 0.32327 0.39454 0.33351 0.39732 C 0.38004 0.39593 0.37431 0.39547 0.40486 0.39177 C 0.41441 0.38899 0.42465 0.38506 0.4349 0.38368 C 0.44445 0.38229 0.45434 0.38229 0.46459 0.38113 C 0.4658 0.38067 0.46719 0.37997 0.46875 0.37974 C 0.4724 0.37905 0.47604 0.37905 0.47952 0.37836 C 0.48143 0.37789 0.48316 0.37651 0.48525 0.37581 C 0.49636 0.37211 0.50834 0.37026 0.51788 0.36402 C 0.5224 0.36101 0.52518 0.35615 0.52847 0.35199 C 0.52934 0.3506 0.53143 0.34968 0.53299 0.34829 C 0.54531 0.33395 0.53299 0.34505 0.54323 0.33627 C 0.54531 0.33095 0.54948 0.32771 0.55209 0.32308 C 0.55278 0.32193 0.55313 0.32031 0.55365 0.31915 C 0.55521 0.31661 0.55764 0.31406 0.55972 0.31129 C 0.56146 0.30874 0.56424 0.3062 0.56545 0.30319 C 0.56806 0.29672 0.57327 0.29186 0.57743 0.28608 C 0.58108 0.28146 0.58247 0.27544 0.58646 0.27035 C 0.58941 0.26272 0.59601 0.25763 0.59965 0.25047 C 0.60347 0.24422 0.60764 0.23728 0.61476 0.23358 C 0.61979 0.22688 0.62344 0.21924 0.63125 0.21485 C 0.63177 0.21369 0.6316 0.21207 0.63281 0.21092 C 0.63368 0.20976 0.63577 0.21022 0.63715 0.20953 C 0.65209 0.20213 0.64045 0.20606 0.65052 0.20306 C 0.6559 0.19959 0.66233 0.19797 0.6684 0.19519 C 0.67465 0.19242 0.67136 0.19265 0.67726 0.18849 C 0.68472 0.18294 0.69479 0.17947 0.704 0.17669 C 0.70556 0.1753 0.70677 0.17392 0.70851 0.17276 C 0.70972 0.17183 0.71181 0.17207 0.71302 0.17137 C 0.72031 0.16605 0.71875 0.16281 0.72795 0.15935 C 0.73004 0.15865 0.73177 0.15726 0.73368 0.1568 C 0.7382 0.15588 0.7474 0.15588 0.7474 0.15588 " pathEditMode="relative" rAng="0" ptsTypes="ff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g025..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egiky0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3542378"/>
            <a:ext cx="2357422" cy="21373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20" y="5286388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5805264"/>
            <a:ext cx="1135864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/>
              <a:t>И кряхтит, пыхтит и фыркает он </a:t>
            </a:r>
            <a:r>
              <a:rPr lang="ru-RU" sz="1600" b="1" dirty="0" smtClean="0"/>
              <a:t> - </a:t>
            </a:r>
            <a:r>
              <a:rPr lang="ru-RU" sz="1600" b="1" dirty="0"/>
              <a:t>«</a:t>
            </a:r>
            <a:r>
              <a:rPr lang="ru-RU" sz="1600" b="1" dirty="0" err="1"/>
              <a:t>Фыр</a:t>
            </a:r>
            <a:r>
              <a:rPr lang="ru-RU" sz="1600" b="1" dirty="0"/>
              <a:t>»,   </a:t>
            </a:r>
            <a:r>
              <a:rPr lang="ru-RU" sz="1600" b="1" i="1" dirty="0"/>
              <a:t>(зажимать, разжимать шарик в ладошке)</a:t>
            </a:r>
            <a:endParaRPr lang="ru-RU" sz="1600" b="1" dirty="0"/>
          </a:p>
          <a:p>
            <a:pPr algn="just"/>
            <a:r>
              <a:rPr lang="ru-RU" sz="1600" b="1" dirty="0" err="1"/>
              <a:t>Все-равно</a:t>
            </a:r>
            <a:r>
              <a:rPr lang="ru-RU" sz="1600" b="1" dirty="0"/>
              <a:t> тебя я к норке донесу.    </a:t>
            </a:r>
            <a:r>
              <a:rPr lang="ru-RU" sz="1600" b="1" dirty="0" smtClean="0"/>
              <a:t>               </a:t>
            </a:r>
            <a:r>
              <a:rPr lang="ru-RU" sz="1600" b="1" i="1" dirty="0" smtClean="0"/>
              <a:t>(</a:t>
            </a:r>
            <a:r>
              <a:rPr lang="ru-RU" sz="1600" b="1" i="1" dirty="0"/>
              <a:t>катать шарик по ладошке круговыми движениями)</a:t>
            </a:r>
            <a:endParaRPr lang="ru-RU" sz="1600" b="1" dirty="0"/>
          </a:p>
          <a:p>
            <a:pPr algn="just"/>
            <a:r>
              <a:rPr lang="ru-RU" sz="1600" b="1" dirty="0"/>
              <a:t>Самый сильный я в лесу,                       </a:t>
            </a:r>
            <a:r>
              <a:rPr lang="ru-RU" sz="1600" b="1" dirty="0" smtClean="0"/>
              <a:t>           </a:t>
            </a:r>
            <a:r>
              <a:rPr lang="ru-RU" sz="1600" b="1" i="1" dirty="0" smtClean="0"/>
              <a:t>(</a:t>
            </a:r>
            <a:r>
              <a:rPr lang="ru-RU" sz="1600" b="1" i="1" dirty="0"/>
              <a:t>зажать шарик сначала в одном кулачке,</a:t>
            </a:r>
            <a:endParaRPr lang="ru-RU" sz="1600" b="1" dirty="0"/>
          </a:p>
          <a:p>
            <a:pPr algn="just"/>
            <a:r>
              <a:rPr lang="ru-RU" sz="1600" b="1" dirty="0"/>
              <a:t>Я боюсь одну лису – «</a:t>
            </a:r>
            <a:r>
              <a:rPr lang="ru-RU" sz="1600" b="1" dirty="0" err="1"/>
              <a:t>фух</a:t>
            </a:r>
            <a:r>
              <a:rPr lang="ru-RU" sz="1600" b="1" dirty="0"/>
              <a:t>».                </a:t>
            </a:r>
            <a:r>
              <a:rPr lang="ru-RU" sz="1600" b="1" dirty="0" smtClean="0"/>
              <a:t>              </a:t>
            </a:r>
            <a:r>
              <a:rPr lang="ru-RU" sz="1600" b="1" i="1" dirty="0"/>
              <a:t>затем в другом)</a:t>
            </a:r>
            <a:endParaRPr lang="ru-RU" sz="1600" b="1" dirty="0"/>
          </a:p>
          <a:p>
            <a:endParaRPr lang="ru-RU" dirty="0"/>
          </a:p>
        </p:txBody>
      </p:sp>
      <p:pic>
        <p:nvPicPr>
          <p:cNvPr id="11" name="Рисунок 10" descr="грибок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3272679">
            <a:off x="7068518" y="3094353"/>
            <a:ext cx="1165230" cy="1617053"/>
          </a:xfrm>
          <a:prstGeom prst="rect">
            <a:avLst/>
          </a:prstGeom>
        </p:spPr>
      </p:pic>
      <p:pic>
        <p:nvPicPr>
          <p:cNvPr id="8" name="самый сильный я в лесу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8839200" y="64533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g025..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285720" y="5286388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-214346" y="5780782"/>
            <a:ext cx="935834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Маленький ежик,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(зажать шарик в ладошке)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Четверо ножек.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(раскрыть ладошки)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Ежик по лесу идет      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(катать шарик по ладошке прямыми движениями)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спине лису несет.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(сжимать шарик кончиками пальцев)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egiky0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3748090"/>
            <a:ext cx="2428860" cy="2202166"/>
          </a:xfrm>
          <a:prstGeom prst="rect">
            <a:avLst/>
          </a:prstGeom>
        </p:spPr>
      </p:pic>
      <p:pic>
        <p:nvPicPr>
          <p:cNvPr id="13" name="Рисунок 12" descr="лисичка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19786869">
            <a:off x="5649962" y="2979668"/>
            <a:ext cx="3617516" cy="2137623"/>
          </a:xfrm>
          <a:prstGeom prst="rect">
            <a:avLst/>
          </a:prstGeom>
        </p:spPr>
      </p:pic>
      <p:pic>
        <p:nvPicPr>
          <p:cNvPr id="8" name="ежик лис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867645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g0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285784" y="0"/>
            <a:ext cx="9429784" cy="7074334"/>
          </a:xfrm>
          <a:prstGeom prst="rect">
            <a:avLst/>
          </a:prstGeom>
        </p:spPr>
      </p:pic>
      <p:pic>
        <p:nvPicPr>
          <p:cNvPr id="9" name="Рисунок 8" descr="лисичка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20409879">
            <a:off x="-1860646" y="5372831"/>
            <a:ext cx="5017500" cy="1700415"/>
          </a:xfrm>
          <a:prstGeom prst="rect">
            <a:avLst/>
          </a:prstGeom>
        </p:spPr>
      </p:pic>
      <p:pic>
        <p:nvPicPr>
          <p:cNvPr id="10" name="Рисунок 9" descr="ежик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643438" y="3429000"/>
            <a:ext cx="1928826" cy="19288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"/>
            <a:ext cx="90726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И кряхтит, пыхтит и фыркает он </a:t>
            </a:r>
            <a:r>
              <a:rPr lang="ru-RU" sz="1600" b="1" dirty="0" smtClean="0"/>
              <a:t> - </a:t>
            </a:r>
            <a:r>
              <a:rPr lang="ru-RU" sz="1600" b="1" dirty="0"/>
              <a:t>«</a:t>
            </a:r>
            <a:r>
              <a:rPr lang="ru-RU" sz="1600" b="1" dirty="0" err="1"/>
              <a:t>Фыр</a:t>
            </a:r>
            <a:r>
              <a:rPr lang="ru-RU" sz="1600" b="1"/>
              <a:t>»,    </a:t>
            </a:r>
            <a:r>
              <a:rPr lang="ru-RU" sz="1600" b="1" smtClean="0"/>
              <a:t> </a:t>
            </a:r>
            <a:r>
              <a:rPr lang="ru-RU" sz="1600" b="1" i="1" smtClean="0"/>
              <a:t>(</a:t>
            </a:r>
            <a:r>
              <a:rPr lang="ru-RU" sz="1600" b="1" i="1" dirty="0"/>
              <a:t>зажимать, разжимать шарик в ладошке)</a:t>
            </a:r>
            <a:endParaRPr lang="ru-RU" sz="1600" b="1" dirty="0"/>
          </a:p>
          <a:p>
            <a:r>
              <a:rPr lang="ru-RU" sz="1600" b="1" dirty="0" err="1"/>
              <a:t>Все-равно</a:t>
            </a:r>
            <a:r>
              <a:rPr lang="ru-RU" sz="1600" b="1" dirty="0"/>
              <a:t> тебя я к норке донесу.   </a:t>
            </a:r>
            <a:r>
              <a:rPr lang="ru-RU" sz="1600" b="1" dirty="0" smtClean="0"/>
              <a:t>                  </a:t>
            </a:r>
            <a:r>
              <a:rPr lang="ru-RU" sz="1600" b="1" i="1" dirty="0" smtClean="0"/>
              <a:t>(</a:t>
            </a:r>
            <a:r>
              <a:rPr lang="ru-RU" sz="1600" b="1" i="1" dirty="0"/>
              <a:t>катать шарик по ладошке круговыми </a:t>
            </a:r>
            <a:r>
              <a:rPr lang="ru-RU" sz="1600" b="1" i="1" dirty="0" smtClean="0"/>
              <a:t>движениями</a:t>
            </a:r>
            <a:r>
              <a:rPr lang="ru-RU" sz="1600" b="1" i="1" dirty="0"/>
              <a:t>)</a:t>
            </a:r>
            <a:endParaRPr lang="ru-RU" sz="1600" b="1" dirty="0"/>
          </a:p>
          <a:p>
            <a:r>
              <a:rPr lang="ru-RU" sz="1600" b="1" dirty="0"/>
              <a:t>Самый сильный я в лесу,              </a:t>
            </a:r>
            <a:r>
              <a:rPr lang="ru-RU" sz="1600" b="1" dirty="0" smtClean="0"/>
              <a:t>                       </a:t>
            </a:r>
            <a:r>
              <a:rPr lang="ru-RU" sz="1600" b="1" i="1" dirty="0"/>
              <a:t>(зажать шарик между ладошками)</a:t>
            </a:r>
            <a:endParaRPr lang="ru-RU" sz="1600" b="1" dirty="0"/>
          </a:p>
          <a:p>
            <a:r>
              <a:rPr lang="ru-RU" sz="1600" b="1" dirty="0"/>
              <a:t>Победил саму лису!    </a:t>
            </a:r>
          </a:p>
          <a:p>
            <a:endParaRPr lang="ru-RU" dirty="0"/>
          </a:p>
        </p:txBody>
      </p:sp>
      <p:pic>
        <p:nvPicPr>
          <p:cNvPr id="6" name="победил лису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853244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185E-6 L 0.5158 -0.008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28604"/>
            <a:ext cx="8286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создании использовались материалы: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1214422"/>
            <a:ext cx="5458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2"/>
              </a:rPr>
              <a:t>http://www.lenagold.ru/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128586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Клипарты: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2428868"/>
            <a:ext cx="5501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0070C0"/>
                </a:solidFill>
              </a:rPr>
              <a:t>http</a:t>
            </a:r>
            <a:r>
              <a:rPr lang="ru-RU" b="1" u="sng" dirty="0" smtClean="0">
                <a:solidFill>
                  <a:srgbClr val="0070C0"/>
                </a:solidFill>
              </a:rPr>
              <a:t>://</a:t>
            </a:r>
            <a:r>
              <a:rPr lang="en-US" b="1" u="sng" dirty="0" smtClean="0">
                <a:solidFill>
                  <a:srgbClr val="0070C0"/>
                </a:solidFill>
              </a:rPr>
              <a:t>allforchildren.ru/pictures/bg.php</a:t>
            </a:r>
            <a:endParaRPr lang="ru-RU" b="1" u="sng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24288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Фоны: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2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82</TotalTime>
  <Words>330</Words>
  <Application>Microsoft Office PowerPoint</Application>
  <PresentationFormat>Экран (4:3)</PresentationFormat>
  <Paragraphs>32</Paragraphs>
  <Slides>8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Тема2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Крылепова Татьяна Вл</cp:lastModifiedBy>
  <cp:revision>14</cp:revision>
  <dcterms:created xsi:type="dcterms:W3CDTF">2013-02-03T11:27:52Z</dcterms:created>
  <dcterms:modified xsi:type="dcterms:W3CDTF">2015-02-02T13:59:22Z</dcterms:modified>
</cp:coreProperties>
</file>