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6" r:id="rId2"/>
    <p:sldId id="277" r:id="rId3"/>
    <p:sldId id="264" r:id="rId4"/>
    <p:sldId id="260" r:id="rId5"/>
    <p:sldId id="272" r:id="rId6"/>
    <p:sldId id="263" r:id="rId7"/>
    <p:sldId id="265" r:id="rId8"/>
    <p:sldId id="268" r:id="rId9"/>
    <p:sldId id="267" r:id="rId10"/>
    <p:sldId id="270" r:id="rId11"/>
    <p:sldId id="273" r:id="rId12"/>
    <p:sldId id="278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>
      <p:cViewPr>
        <p:scale>
          <a:sx n="50" d="100"/>
          <a:sy n="50" d="100"/>
        </p:scale>
        <p:origin x="-1566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642500-F1C4-406F-92CC-CC5293EF0A59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5515A-3EF9-4A50-ADC4-6E1E2C985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5515A-3EF9-4A50-ADC4-6E1E2C98570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5515A-3EF9-4A50-ADC4-6E1E2C98570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981201"/>
            <a:ext cx="8458200" cy="40945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традиции семейного воспитания  у Терских казаков: история и современность.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b="1" dirty="0" smtClean="0"/>
              <a:t>Христенко </a:t>
            </a:r>
            <a:r>
              <a:rPr lang="ru-RU" sz="1600" b="1" dirty="0" smtClean="0"/>
              <a:t>Евгения Сергеевна, ученица 10   класса МБОУ «СОШ №4» </a:t>
            </a:r>
            <a:r>
              <a:rPr lang="ru-RU" sz="1600" b="1" dirty="0" smtClean="0"/>
              <a:t> с. Сотниковское  Ставропольский край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400" b="1" dirty="0" smtClean="0"/>
              <a:t>Работа </a:t>
            </a:r>
            <a:r>
              <a:rPr lang="ru-RU" sz="1400" b="1" dirty="0" smtClean="0"/>
              <a:t>подготовлена под руководством учителя истории и обществознания МБОУ СОШ № 4 Лысенко Л.Ф. </a:t>
            </a:r>
            <a:r>
              <a:rPr lang="ru-RU" sz="1600" b="1" dirty="0" smtClean="0"/>
              <a:t>.С.Сотниковское  </a:t>
            </a:r>
            <a:r>
              <a:rPr lang="ru-RU" sz="1600" b="1" dirty="0" smtClean="0"/>
              <a:t>Ставропольский край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Documents and Settings\User\Мои документы\Казаки Ставрополья\coss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3657600" cy="2209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4572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Воспитание девочки-казачки</a:t>
            </a:r>
            <a:endParaRPr lang="ru-RU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219200"/>
            <a:ext cx="3733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09600" y="1219200"/>
            <a:ext cx="4191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Женщина в казачьей семье играла важную роль, на её плечи ложились заботы о немалом хозяйстве и воспитании детей. Казачка управляла лошадью, пахала, сеяла, убирала урожай. Мать  и крестная  формировали из девочки женщину-казачку, умеющую ждать мужа жену, терпеливую мать и добрую хозяйку.</a:t>
            </a:r>
          </a:p>
          <a:p>
            <a:r>
              <a:rPr lang="ru-RU" sz="2000" dirty="0" smtClean="0"/>
              <a:t>Девочек  в казачьих семьях воспитывали  так, чтобы они стали достойными женами, берегли свою честь и стали  хорошими хозяйками, умеющими   делать все домашние дела.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38200"/>
            <a:ext cx="3962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495800" y="685801"/>
            <a:ext cx="44196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Уже с 3-5 лет девочки начинали нянчить младших. С 5 лет некоторых отдавали  в «няньки» людям. Девочки с семилетнего возраста пасли домашнюю птицу, телят, свиней. С 10-12 лет девочки наравне со взрослыми выполняли домашнюю и полевую работу: гребли сено, вязали снопы, доили коров, готовили пищу. </a:t>
            </a:r>
          </a:p>
          <a:p>
            <a:r>
              <a:rPr lang="ru-RU" dirty="0" smtClean="0"/>
              <a:t>Девочек – казачек рано приучали к ремеслу и рукоделию. Они шили и вышивали как собственную одежду, так и одежду для мужчин: черкески, бешметы и др.</a:t>
            </a:r>
          </a:p>
          <a:p>
            <a:r>
              <a:rPr lang="ru-RU" dirty="0" smtClean="0"/>
              <a:t>В казачке весьма высоко ценилось умение содержать дом и хозяйство  в исправности, всему этому училась девочка дома.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4648200"/>
            <a:ext cx="243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Девочки зимой пряли пряжу. </a:t>
            </a:r>
            <a:endParaRPr lang="ru-RU" dirty="0"/>
          </a:p>
        </p:txBody>
      </p:sp>
      <p:pic>
        <p:nvPicPr>
          <p:cNvPr id="27650" name="Picture 2" descr="C:\Documents and Settings\User\Мои документы\Казаки Ставрополья\костюм 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876800"/>
            <a:ext cx="1168400" cy="1765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Список использованной литературы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lvl="0"/>
            <a:r>
              <a:rPr lang="ru-RU" dirty="0" smtClean="0"/>
              <a:t>История народов Северного Кавказа.  </a:t>
            </a:r>
            <a:r>
              <a:rPr lang="en-US" dirty="0" smtClean="0"/>
              <a:t>XVIII</a:t>
            </a:r>
            <a:r>
              <a:rPr lang="ru-RU" dirty="0" smtClean="0"/>
              <a:t> – 1917  г. </a:t>
            </a:r>
            <a:r>
              <a:rPr lang="ru-RU" dirty="0" err="1" smtClean="0"/>
              <a:t>М.:Наука</a:t>
            </a:r>
            <a:r>
              <a:rPr lang="ru-RU" dirty="0" smtClean="0"/>
              <a:t>, 1988. </a:t>
            </a:r>
          </a:p>
          <a:p>
            <a:pPr lvl="0"/>
            <a:r>
              <a:rPr lang="ru-RU" dirty="0" smtClean="0"/>
              <a:t>Энциклопедия культур народов Юга России. Т. 1. Народы Юга России. Ростов-на-Дону: Изд. СКНЦ ВШ, 2005 243 с.</a:t>
            </a:r>
          </a:p>
          <a:p>
            <a:pPr lvl="0"/>
            <a:r>
              <a:rPr lang="ru-RU" dirty="0" smtClean="0"/>
              <a:t>Смирнова Я. С. Семья и семейный быт народов Северного Кавказа. М., 1983. 257 с.</a:t>
            </a:r>
          </a:p>
          <a:p>
            <a:pPr lvl="0"/>
            <a:r>
              <a:rPr lang="ru-RU" dirty="0" smtClean="0"/>
              <a:t>Потто В.А. Два века Терского казачества (1577-1801). Ставрополь: Кавказская библиотека, 1991. Т. 1. Т. 2.</a:t>
            </a:r>
          </a:p>
          <a:p>
            <a:pPr lvl="0"/>
            <a:r>
              <a:rPr lang="ru-RU" dirty="0" err="1" smtClean="0"/>
              <a:t>Заседателева</a:t>
            </a:r>
            <a:r>
              <a:rPr lang="ru-RU" dirty="0" smtClean="0"/>
              <a:t> Л.Б. Терские казаки. М.: Наука</a:t>
            </a:r>
            <a:r>
              <a:rPr lang="ru-RU" i="1" dirty="0" smtClean="0"/>
              <a:t>, </a:t>
            </a:r>
            <a:r>
              <a:rPr lang="ru-RU" dirty="0" smtClean="0"/>
              <a:t>1974.</a:t>
            </a:r>
          </a:p>
          <a:p>
            <a:pPr lvl="0"/>
            <a:r>
              <a:rPr lang="ru-RU" dirty="0" smtClean="0"/>
              <a:t>Омельченко И.Л. Терское казачество. Владикавказ: Ир, 1991.</a:t>
            </a:r>
          </a:p>
          <a:p>
            <a:pPr lvl="0"/>
            <a:r>
              <a:rPr lang="ru-RU" dirty="0" smtClean="0"/>
              <a:t>Виноградов В.Б., Великая Н.Н., </a:t>
            </a:r>
            <a:r>
              <a:rPr lang="ru-RU" dirty="0" err="1" smtClean="0"/>
              <a:t>Нарожный</a:t>
            </a:r>
            <a:r>
              <a:rPr lang="ru-RU" dirty="0" smtClean="0"/>
              <a:t> Е.И. Н терских берегах. Очерки об исторических группах старожильческого населения среднего </a:t>
            </a:r>
            <a:r>
              <a:rPr lang="ru-RU" dirty="0" err="1" smtClean="0"/>
              <a:t>Притеречья</a:t>
            </a:r>
            <a:r>
              <a:rPr lang="ru-RU" dirty="0" smtClean="0"/>
              <a:t>. Армавир, 1997.</a:t>
            </a:r>
          </a:p>
          <a:p>
            <a:pPr lvl="0"/>
            <a:r>
              <a:rPr lang="ru-RU" dirty="0" smtClean="0"/>
              <a:t>Великая Н.Н. Казаки Восточного </a:t>
            </a:r>
            <a:r>
              <a:rPr lang="ru-RU" dirty="0" err="1" smtClean="0"/>
              <a:t>Предкавказья</a:t>
            </a:r>
            <a:r>
              <a:rPr lang="ru-RU" dirty="0" smtClean="0"/>
              <a:t> в </a:t>
            </a:r>
            <a:r>
              <a:rPr lang="en-US" dirty="0" smtClean="0"/>
              <a:t>XVIII</a:t>
            </a:r>
            <a:r>
              <a:rPr lang="ru-RU" dirty="0" smtClean="0"/>
              <a:t>-Х1Х вв. Ростов-на-Дону,2001.</a:t>
            </a:r>
          </a:p>
          <a:p>
            <a:pPr lvl="0"/>
            <a:r>
              <a:rPr lang="ru-RU" dirty="0" smtClean="0"/>
              <a:t>Васильев Д.С. Очерки истории низовьев Терека. Махачкала, 1986. </a:t>
            </a:r>
          </a:p>
          <a:p>
            <a:pPr lvl="0"/>
            <a:r>
              <a:rPr lang="ru-RU" dirty="0" smtClean="0"/>
              <a:t>Терское казачество: история, современность. Сборник статей и докладов региональной практической конференции. Кизляр, 2006.</a:t>
            </a:r>
          </a:p>
          <a:p>
            <a:pPr lvl="0"/>
            <a:r>
              <a:rPr lang="ru-RU" dirty="0" smtClean="0"/>
              <a:t> Кизляр – столица </a:t>
            </a:r>
            <a:r>
              <a:rPr lang="ru-RU" dirty="0" err="1" smtClean="0"/>
              <a:t>нижне-терского</a:t>
            </a:r>
            <a:r>
              <a:rPr lang="ru-RU" dirty="0" smtClean="0"/>
              <a:t> казачества. Кизляр, 2010.</a:t>
            </a:r>
          </a:p>
          <a:p>
            <a:pPr lvl="0"/>
            <a:r>
              <a:rPr lang="ru-RU" dirty="0" smtClean="0"/>
              <a:t>Казачество – продолжение закона // </a:t>
            </a:r>
            <a:r>
              <a:rPr lang="ru-RU" dirty="0" err="1" smtClean="0"/>
              <a:t>Благодарненские</a:t>
            </a:r>
            <a:r>
              <a:rPr lang="ru-RU" dirty="0" smtClean="0"/>
              <a:t> вести. 11 августа 2012. С. 2.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43933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43933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895600" y="914400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1066800" y="0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4572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28600" y="762000"/>
            <a:ext cx="85344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>
                  <a:solidFill>
                    <a:schemeClr val="tx2">
                      <a:lumMod val="75000"/>
                    </a:schemeClr>
                  </a:solidFill>
                </a:ln>
              </a:rPr>
              <a:t>Объект  исследования :</a:t>
            </a:r>
            <a:r>
              <a:rPr lang="ru-RU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</a:rPr>
              <a:t> культура воспитания в семье терского казачества.</a:t>
            </a:r>
          </a:p>
          <a:p>
            <a:endParaRPr lang="ru-RU" sz="2400" dirty="0" smtClean="0">
              <a:ln>
                <a:solidFill>
                  <a:schemeClr val="tx2">
                    <a:lumMod val="75000"/>
                  </a:schemeClr>
                </a:solidFill>
              </a:ln>
            </a:endParaRPr>
          </a:p>
          <a:p>
            <a:endParaRPr lang="ru-RU" sz="2800" dirty="0" smtClean="0">
              <a:ln>
                <a:solidFill>
                  <a:schemeClr val="tx2">
                    <a:lumMod val="75000"/>
                  </a:schemeClr>
                </a:solidFill>
              </a:ln>
            </a:endParaRPr>
          </a:p>
          <a:p>
            <a:r>
              <a:rPr lang="ru-RU" sz="2800" dirty="0" smtClean="0">
                <a:ln>
                  <a:solidFill>
                    <a:schemeClr val="tx2">
                      <a:lumMod val="75000"/>
                    </a:schemeClr>
                  </a:solidFill>
                </a:ln>
              </a:rPr>
              <a:t>Предмет исследования : </a:t>
            </a:r>
            <a:r>
              <a:rPr lang="ru-RU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</a:rPr>
              <a:t>система и специфика семейного воспитания терского казачества в прошлом и настоящем.</a:t>
            </a:r>
          </a:p>
          <a:p>
            <a:endParaRPr lang="ru-RU" sz="2400" dirty="0" smtClean="0">
              <a:ln>
                <a:solidFill>
                  <a:schemeClr val="tx2">
                    <a:lumMod val="75000"/>
                  </a:schemeClr>
                </a:solidFill>
              </a:ln>
            </a:endParaRPr>
          </a:p>
          <a:p>
            <a:endParaRPr lang="ru-RU" sz="2800" dirty="0" smtClean="0">
              <a:ln>
                <a:solidFill>
                  <a:schemeClr val="tx2">
                    <a:lumMod val="75000"/>
                  </a:schemeClr>
                </a:solidFill>
              </a:ln>
            </a:endParaRPr>
          </a:p>
          <a:p>
            <a:r>
              <a:rPr lang="ru-RU" sz="2800" dirty="0" smtClean="0">
                <a:ln>
                  <a:solidFill>
                    <a:schemeClr val="tx2">
                      <a:lumMod val="75000"/>
                    </a:schemeClr>
                  </a:solidFill>
                </a:ln>
              </a:rPr>
              <a:t>Цели работы : </a:t>
            </a:r>
            <a:r>
              <a:rPr lang="ru-RU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</a:rPr>
              <a:t>выявление общих и специфических тенденций, условий и факторов развития системы и методов воспитания в семьях терского казачества. </a:t>
            </a:r>
            <a:endParaRPr lang="ru-RU" sz="2800" dirty="0">
              <a:ln>
                <a:solidFill>
                  <a:schemeClr val="tx2">
                    <a:lumMod val="75000"/>
                  </a:schemeClr>
                </a:solidFill>
              </a:ln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dirty="0" smtClean="0"/>
              <a:t>Казачья хата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381000"/>
            <a:ext cx="3352800" cy="6172200"/>
          </a:xfrm>
        </p:spPr>
        <p:txBody>
          <a:bodyPr>
            <a:noAutofit/>
          </a:bodyPr>
          <a:lstStyle/>
          <a:p>
            <a:r>
              <a:rPr lang="ru-RU" sz="1550" i="1" dirty="0" smtClean="0"/>
              <a:t>Дом - важный элемент традиционной народной культуры, </a:t>
            </a:r>
            <a:r>
              <a:rPr lang="en-US" sz="1550" i="1" dirty="0" smtClean="0"/>
              <a:t> </a:t>
            </a:r>
            <a:r>
              <a:rPr lang="ru-RU" sz="1550" i="1" dirty="0" smtClean="0"/>
              <a:t> у казаков  они назывались хатами, были они обычно </a:t>
            </a:r>
            <a:r>
              <a:rPr lang="ru-RU" sz="1550" i="1" dirty="0" err="1" smtClean="0"/>
              <a:t>турлучными</a:t>
            </a:r>
            <a:r>
              <a:rPr lang="ru-RU" sz="1550" i="1" dirty="0" smtClean="0"/>
              <a:t>, т.е. плетенными и обмазанные  несколько раз глиной, крыши были соломенными. Строили хаты с помощью соседей  и родственников. Взаимопомощь-  важный элемент культуры казаков.</a:t>
            </a:r>
          </a:p>
          <a:p>
            <a:r>
              <a:rPr lang="ru-RU" sz="1550" i="1" dirty="0" smtClean="0"/>
              <a:t> В доме обычно было две комнаты. В маленькой находились печь, длинные деревянные лавки, стол. В большой стояли шкаф для посуды, комод, сундуки и т.д.</a:t>
            </a:r>
          </a:p>
          <a:p>
            <a:r>
              <a:rPr lang="ru-RU" sz="1550" i="1" dirty="0" smtClean="0"/>
              <a:t>Центральным местом в доме был «Красный угол» - «божница». распространенная деталь интерьера хаты с конца     Х</a:t>
            </a:r>
            <a:r>
              <a:rPr lang="en-US" sz="1550" i="1" dirty="0" smtClean="0"/>
              <a:t>I</a:t>
            </a:r>
            <a:r>
              <a:rPr lang="ru-RU" sz="1550" i="1" dirty="0" smtClean="0"/>
              <a:t>Х в. -  фотографии на стене, традиционные семейные реликвии. </a:t>
            </a:r>
            <a:endParaRPr lang="ru-RU" sz="1550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685800"/>
            <a:ext cx="5035550" cy="464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00600"/>
            <a:ext cx="8458200" cy="2057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Казаки  жили на границе Российского государства, участвуя в военных столкновениях, охраняя границы, наблюдая за беспокойными соседями, постоянные набеги которых влияли на внутреннюю среду поселений казаков. Вся их жизнь, их уклад  подчинялся  военным задачам и поэтому воспитание молодых казачат, также было направлено на  подготовку хорошего воина,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3657600" y="609600"/>
            <a:ext cx="4191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81400" y="4267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И.Н. </a:t>
            </a:r>
            <a:r>
              <a:rPr lang="ru-RU" dirty="0" err="1" smtClean="0">
                <a:solidFill>
                  <a:schemeClr val="tx2">
                    <a:satMod val="200000"/>
                  </a:schemeClr>
                </a:solidFill>
              </a:rPr>
              <a:t>Занковский</a:t>
            </a: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. «Кавказ. Наблюдательный пост казаков»</a:t>
            </a:r>
            <a:endParaRPr lang="ru-RU" dirty="0"/>
          </a:p>
        </p:txBody>
      </p:sp>
      <p:pic>
        <p:nvPicPr>
          <p:cNvPr id="7" name="Picture 7" descr="Северный Кавказ 03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4521" t="24483" r="21809" b="19818"/>
          <a:stretch>
            <a:fillRect/>
          </a:stretch>
        </p:blipFill>
        <p:spPr>
          <a:xfrm>
            <a:off x="457200" y="609600"/>
            <a:ext cx="2590800" cy="3733799"/>
          </a:xfrm>
          <a:noFill/>
        </p:spPr>
      </p:pic>
      <p:sp>
        <p:nvSpPr>
          <p:cNvPr id="9" name="Прямоугольник 8"/>
          <p:cNvSpPr/>
          <p:nvPr/>
        </p:nvSpPr>
        <p:spPr>
          <a:xfrm>
            <a:off x="533400" y="4343400"/>
            <a:ext cx="3059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Казак на сторожевой вышке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1066800"/>
          </a:xfrm>
        </p:spPr>
        <p:txBody>
          <a:bodyPr>
            <a:noAutofit/>
          </a:bodyPr>
          <a:lstStyle/>
          <a:p>
            <a:r>
              <a:rPr lang="ru-RU" sz="2000" i="1" dirty="0" smtClean="0"/>
              <a:t>Казачьи семьи были достаточно большие, Рождение 5-7 детей в казачьей семье было обычным явлением.  Старшие были примером для младших. (</a:t>
            </a:r>
            <a:r>
              <a:rPr lang="ru-RU" sz="1400" i="1" dirty="0" smtClean="0"/>
              <a:t>на фото семья </a:t>
            </a:r>
            <a:r>
              <a:rPr lang="ru-RU" sz="1400" i="1" dirty="0" err="1" smtClean="0"/>
              <a:t>гребенских</a:t>
            </a:r>
            <a:r>
              <a:rPr lang="ru-RU" sz="1400" i="1" dirty="0" smtClean="0"/>
              <a:t> казаков. 1879 г.).</a:t>
            </a:r>
            <a:endParaRPr lang="ru-RU" sz="1400" dirty="0"/>
          </a:p>
        </p:txBody>
      </p:sp>
      <p:pic>
        <p:nvPicPr>
          <p:cNvPr id="4" name="Содержимое 3" descr="57af3dc57e7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54162"/>
            <a:ext cx="8305800" cy="49990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04800"/>
            <a:ext cx="8686800" cy="990600"/>
          </a:xfrm>
        </p:spPr>
        <p:txBody>
          <a:bodyPr>
            <a:normAutofit/>
          </a:bodyPr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</a:rPr>
              <a:t>Казаки любили детей и рады были рождению и мальчика, и девочки. Но мальчику радовались больше - на будущего казака, воина община выдавала наделы земли.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025" name="Picture 1" descr="C:\Documents and Settings\User\Мои документы\Казаки Ставрополья\dscf88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600200"/>
            <a:ext cx="4152900" cy="4724400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191000" cy="4953000"/>
          </a:xfrm>
        </p:spPr>
        <p:txBody>
          <a:bodyPr>
            <a:normAutofit fontScale="47500" lnSpcReduction="20000"/>
          </a:bodyPr>
          <a:lstStyle/>
          <a:p>
            <a:r>
              <a:rPr lang="ru-RU" sz="2900" dirty="0" smtClean="0"/>
              <a:t>Воспитание казака и казачки начиналось  с первых дней жизни. Детей старались поменьше брать на руки, чтобы ребенок не привыкал к рукам его клали в зыбку, подвешиваемую к потолку.  После крестин в зыбку  клали шашку (кинжал), или пулю.  Наблюдали за его реакцией: если начнёт с ней играть – добрый будет казак.  Женщинам не позволяли сюсюкаться с мальчиком: «Не портьте, бабы, казака!» Если где-то ушибся и заплакал, то поучали: «Не плачь, ты же казак, а казак не плачет!»</a:t>
            </a:r>
          </a:p>
          <a:p>
            <a:r>
              <a:rPr lang="ru-RU" sz="2900" dirty="0" smtClean="0"/>
              <a:t> Детей казаки к труду приучали с детства, уделяя трудовому воспитанию особое внимание. Уже с пяти – шести- летнего возраста дети начинали помогать  родителям.</a:t>
            </a:r>
          </a:p>
          <a:p>
            <a:r>
              <a:rPr lang="ru-RU" sz="2900" dirty="0" smtClean="0"/>
              <a:t> Они   готовили пищу, нянчили младших братьев и сестренок, ухаживали за скотом и домашней птицей.</a:t>
            </a:r>
          </a:p>
          <a:p>
            <a:r>
              <a:rPr lang="ru-RU" sz="2900" b="1" dirty="0" smtClean="0"/>
              <a:t>Авторитет старших в семье был непререкаемым. Ослушание родителей  строго наказывалось.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1066800"/>
          </a:xfrm>
        </p:spPr>
        <p:txBody>
          <a:bodyPr>
            <a:normAutofit/>
          </a:bodyPr>
          <a:lstStyle/>
          <a:p>
            <a:pPr algn="just"/>
            <a:r>
              <a:rPr lang="ru-RU" sz="1600" i="1" dirty="0" smtClean="0">
                <a:solidFill>
                  <a:schemeClr val="tx1"/>
                </a:solidFill>
              </a:rPr>
              <a:t>Отец и дед обучали сыновей и внуков трудовым навыкам, выживанию в опасных условиях, стойкости и выносливости. В 7 лет  мальчик переселялся из женской половины дома в мужскую, на его плечи ложилось все больше обязанностей</a:t>
            </a:r>
            <a:r>
              <a:rPr lang="ru-RU" sz="1400" i="1" dirty="0" smtClean="0">
                <a:solidFill>
                  <a:schemeClr val="tx1"/>
                </a:solidFill>
              </a:rPr>
              <a:t>.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851759" y="4724400"/>
            <a:ext cx="4292241" cy="457200"/>
          </a:xfrm>
        </p:spPr>
        <p:txBody>
          <a:bodyPr>
            <a:normAutofit fontScale="85000" lnSpcReduction="20000"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В состоятельных семьях детям шили военную экипировку в юном возрасте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2530" name="Picture 2" descr="C:\Documents and Settings\User\Мои документы\Казаки Ставрополья\gavrilachenko_0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4255294" cy="4191000"/>
          </a:xfrm>
          <a:prstGeom prst="rect">
            <a:avLst/>
          </a:prstGeom>
          <a:noFill/>
        </p:spPr>
      </p:pic>
      <p:pic>
        <p:nvPicPr>
          <p:cNvPr id="8" name="Содержимое 7" descr="http://soko.terkv.ru/images/stories/terci/pic002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0"/>
            <a:ext cx="3657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04800" y="43434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Впервые мальчика одного сажали на коня в годик, надевали на него отцовскую шашку, отец брал коня по уздцы и проводил его по двору, это был своеобразный обряд – посвящение в казаки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Спортивные состязания – залог подготовки хорошего воина</a:t>
            </a:r>
            <a:endParaRPr lang="ru-RU" sz="2800" dirty="0"/>
          </a:p>
        </p:txBody>
      </p:sp>
      <p:pic>
        <p:nvPicPr>
          <p:cNvPr id="3" name="Picture 4" descr="C:\Documents and Settings\User\Мои документы\Казаки Ставрополья\33c2baf5b3c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352800"/>
            <a:ext cx="4800600" cy="35052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2400" y="5029200"/>
            <a:ext cx="3886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Ребята играли  в такие спортивные игры, как «</a:t>
            </a:r>
            <a:r>
              <a:rPr lang="ru-RU" dirty="0" err="1" smtClean="0"/>
              <a:t>Перетягивание</a:t>
            </a:r>
            <a:r>
              <a:rPr lang="ru-RU" dirty="0" smtClean="0"/>
              <a:t> каната», «Борьба на поясах»,  «Борьба всадников», Трусость для юноши-казака считалась позором.</a:t>
            </a:r>
            <a:endParaRPr lang="ru-RU" dirty="0"/>
          </a:p>
        </p:txBody>
      </p:sp>
      <p:pic>
        <p:nvPicPr>
          <p:cNvPr id="24578" name="Picture 2" descr="C:\Documents and Settings\User\Мои документы\Казаки Ставрополья\70373af758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95400"/>
            <a:ext cx="2876550" cy="37052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81400" y="1447800"/>
            <a:ext cx="5257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праздниках молодежь показывала  свою силу, ловкость, выносливость и выдержку, при этом часто при помощи лошади, все то, чему их учили отцы и старшие братья. Казацкие спортивные состязания представляли  собой  интереснейшие зрелища.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2286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Подготовка воина</a:t>
            </a:r>
            <a:endParaRPr lang="ru-RU" sz="2400" dirty="0"/>
          </a:p>
        </p:txBody>
      </p:sp>
      <p:pic>
        <p:nvPicPr>
          <p:cNvPr id="4" name="Picture 3" descr="C:\Documents and Settings\User\Мои документы\Казаки Ставрополья\ac8cf5e056a73f1461a41df88f624d785d481b1100166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219200"/>
            <a:ext cx="2286000" cy="4495800"/>
          </a:xfrm>
          <a:prstGeom prst="rect">
            <a:avLst/>
          </a:prstGeom>
          <a:noFill/>
        </p:spPr>
      </p:pic>
      <p:pic>
        <p:nvPicPr>
          <p:cNvPr id="5" name="Picture 2" descr="C:\Documents and Settings\User\Мои документы\Казаки Ставрополья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95400"/>
            <a:ext cx="2438400" cy="4572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95600" y="914400"/>
            <a:ext cx="350519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Мальчикам прививались такие качества воина, как удаль, храбрость, смекалка, верность слову и долгу, мастерство земледельца и воина.</a:t>
            </a:r>
          </a:p>
          <a:p>
            <a:r>
              <a:rPr lang="ru-RU" i="1" dirty="0" smtClean="0"/>
              <a:t> </a:t>
            </a:r>
            <a:r>
              <a:rPr lang="ru-RU" dirty="0" smtClean="0"/>
              <a:t>Большое внимание казаки уделяли  военизированным играм, которые  готовили юношей к военной службе.</a:t>
            </a:r>
          </a:p>
          <a:p>
            <a:r>
              <a:rPr lang="ru-RU" dirty="0" smtClean="0"/>
              <a:t>Особенно ценили умение  хорошо ездить на коне, владение в совершенстве холодным и огнестрельным оружием, умение метко стрелять на скаку, скрытно и бесшумно ходить и подбираться к противнику, ориентироваться на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местностиверным</a:t>
            </a:r>
            <a:r>
              <a:rPr lang="ru-RU" dirty="0" smtClean="0"/>
              <a:t> другом и товарищем.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683</TotalTime>
  <Words>969</Words>
  <Application>Microsoft Office PowerPoint</Application>
  <PresentationFormat>Экран (4:3)</PresentationFormat>
  <Paragraphs>54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 традиции семейного воспитания  у Терских казаков: история и современность.   Христенко Евгения Сергеевна, ученица 10   класса МБОУ «СОШ №4»  с. Сотниковское  Ставропольский край  Работа подготовлена под руководством учителя истории и обществознания МБОУ СОШ № 4 Лысенко Л.Ф. .С.Сотниковское  Ставропольский край  </vt:lpstr>
      <vt:lpstr>Слайд 2</vt:lpstr>
      <vt:lpstr>Казачья хата</vt:lpstr>
      <vt:lpstr>Казаки  жили на границе Российского государства, участвуя в военных столкновениях, охраняя границы, наблюдая за беспокойными соседями, постоянные набеги которых влияли на внутреннюю среду поселений казаков. Вся их жизнь, их уклад  подчинялся  военным задачам и поэтому воспитание молодых казачат, также было направлено на  подготовку хорошего воина,</vt:lpstr>
      <vt:lpstr>Казачьи семьи были достаточно большие, Рождение 5-7 детей в казачьей семье было обычным явлением.  Старшие были примером для младших. (на фото семья гребенских казаков. 1879 г.).</vt:lpstr>
      <vt:lpstr>Казаки любили детей и рады были рождению и мальчика, и девочки. Но мальчику радовались больше - на будущего казака, воина община выдавала наделы земли.</vt:lpstr>
      <vt:lpstr>Отец и дед обучали сыновей и внуков трудовым навыкам, выживанию в опасных условиях, стойкости и выносливости. В 7 лет  мальчик переселялся из женской половины дома в мужскую, на его плечи ложилось все больше обязанностей. </vt:lpstr>
      <vt:lpstr>Спортивные состязания – залог подготовки хорошего воина</vt:lpstr>
      <vt:lpstr>Подготовка воина</vt:lpstr>
      <vt:lpstr>Воспитание девочки-казачки</vt:lpstr>
      <vt:lpstr>Слайд 11</vt:lpstr>
      <vt:lpstr>Список использованной литературы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78</cp:revision>
  <dcterms:modified xsi:type="dcterms:W3CDTF">2013-05-21T07:42:33Z</dcterms:modified>
</cp:coreProperties>
</file>