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70D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453650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B0F0"/>
                </a:solidFill>
                <a:latin typeface="Monotype Corsiva" pitchFamily="66" charset="0"/>
                <a:cs typeface="David" pitchFamily="34" charset="-79"/>
              </a:rPr>
              <a:t>Один день в Коренной пустыни</a:t>
            </a:r>
            <a:endParaRPr lang="ru-RU" sz="9600" dirty="0">
              <a:solidFill>
                <a:srgbClr val="00B0F0"/>
              </a:solidFill>
              <a:latin typeface="Monotype Corsiva" pitchFamily="66" charset="0"/>
              <a:cs typeface="David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59" b="7635"/>
          <a:stretch/>
        </p:blipFill>
        <p:spPr bwMode="auto">
          <a:xfrm>
            <a:off x="-8271" y="3013"/>
            <a:ext cx="4652279" cy="6854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60648"/>
            <a:ext cx="4824536" cy="37444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Золотые купола Коренной пустыни...</a:t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Что-то магическое видится в их устремлённых в небесную синь маковках с крестами и ангелами!.. 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0392" y="692696"/>
            <a:ext cx="4633608" cy="2507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Духовная жизнь курян в последние полтора столетия проходит под крестным знамением преподобного Серафима Саровского, уроженца города Курска.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0392" y="4005064"/>
            <a:ext cx="3877704" cy="2852934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В.М. Клыков. </a:t>
            </a:r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Памятник Серафиму Саровскому в Коренной пустыни.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1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31" b="2251"/>
          <a:stretch/>
        </p:blipFill>
        <p:spPr bwMode="auto">
          <a:xfrm>
            <a:off x="-1" y="-13648"/>
            <a:ext cx="4510393" cy="68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8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33256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Здесь всё удивляет и всё</a:t>
            </a:r>
            <a:r>
              <a:rPr lang="ru-RU" sz="4400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завораживает:</a:t>
            </a:r>
            <a:r>
              <a:rPr lang="ru-RU" sz="4400" dirty="0" smtClean="0">
                <a:solidFill>
                  <a:srgbClr val="00B050"/>
                </a:solidFill>
                <a:latin typeface="Venecia" pitchFamily="34" charset="-52"/>
              </a:rPr>
              <a:t> </a:t>
            </a:r>
            <a:endParaRPr lang="ru-RU" sz="4400" dirty="0">
              <a:solidFill>
                <a:srgbClr val="00B050"/>
              </a:solidFill>
              <a:latin typeface="Venecia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6" y="620688"/>
            <a:ext cx="909743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661248"/>
            <a:ext cx="9097433" cy="72008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тропинка к дальним источникам,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9743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" y="5466955"/>
            <a:ext cx="9100605" cy="1274413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часовня и купель у источника </a:t>
            </a:r>
            <a:b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Николая Чудотворца,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ocuments\Один день в Коренной пустыни\ФОТО.  КОРЕННАЯ  ПУСТЫНЬ.  20.06.2013 год\200620133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9" y="332657"/>
            <a:ext cx="9136101" cy="51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9144000" cy="112474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часовня у источника преподобного </a:t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Серафима Саровского.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ocuments\Один день в Коренной пустыни\ФОТО.  КОРЕННАЯ  ПУСТЫНЬ.  20.06.2013 год\200620133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965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1" r="2474" b="9931"/>
          <a:stretch/>
        </p:blipFill>
        <p:spPr bwMode="auto">
          <a:xfrm>
            <a:off x="-2960" y="188640"/>
            <a:ext cx="9144000" cy="51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960" y="5157192"/>
            <a:ext cx="9144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Храмы – исходный путь русской истории. В храме проявляется высшая воля человека – воля духовная.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30963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МБОУ «Лицей № 6» города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Курска, 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НОУ «Родники»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учитель истории, обществознания и Основ Православной культуры Колесникова Елена Васильевна.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8712968" cy="2304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В подготовке презентации использовались текстовые материалы из фотоальбома «Золотые купола»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Автор: </a:t>
            </a:r>
            <a:r>
              <a:rPr lang="ru-RU" dirty="0" err="1" smtClean="0">
                <a:solidFill>
                  <a:srgbClr val="FF0000"/>
                </a:solidFill>
              </a:rPr>
              <a:t>Сизов</a:t>
            </a:r>
            <a:r>
              <a:rPr lang="ru-RU" dirty="0" smtClean="0">
                <a:solidFill>
                  <a:srgbClr val="FF0000"/>
                </a:solidFill>
              </a:rPr>
              <a:t> О.К.  Курск. 2000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Один день в Коренной пустыни\ФОТО.  КОРЕННАЯ  ПУСТЫНЬ.  20.06.2013 год\200620133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767614" cy="67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704088"/>
            <a:ext cx="5040560" cy="589326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  <a:t>После сожжения Батыем в 1242 году своим вторым рождением, Курск обязан обретением в 1295 году иконы Знамение, что стала известной всему православному миру как Знамение Курская Коренная.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  <a:ea typeface="Verdana" pitchFamily="34" charset="0"/>
                <a:cs typeface="Verdana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Verdana" pitchFamily="34" charset="0"/>
                <a:cs typeface="Verdana" pitchFamily="34" charset="0"/>
              </a:rPr>
              <a:t>В.М. Клыков. Скульптура «Обретение иконы Божией Матери «Знамение».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Verdana" pitchFamily="34" charset="0"/>
                <a:cs typeface="Verdana" pitchFamily="34" charset="0"/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necia" pitchFamily="34" charset="-52"/>
                <a:ea typeface="Verdana" pitchFamily="34" charset="0"/>
                <a:cs typeface="Verdana" pitchFamily="34" charset="0"/>
              </a:rPr>
            </a:b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necia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0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3758306" cy="66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165304"/>
            <a:ext cx="7772400" cy="63895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</a:rPr>
              <a:t>Главные врата, ведущие в монастырь</a:t>
            </a:r>
            <a:endParaRPr lang="ru-RU" sz="4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824536" cy="324036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Святыни преображают нас. Чувства переполняют душу.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365104"/>
            <a:ext cx="4860032" cy="2376264"/>
          </a:xfrm>
        </p:spPr>
        <p:txBody>
          <a:bodyPr/>
          <a:lstStyle/>
          <a:p>
            <a:pPr algn="r"/>
            <a:r>
              <a:rPr lang="ru-RU" dirty="0" smtClean="0">
                <a:latin typeface="Venecia" pitchFamily="34" charset="-52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Икона Божией матери «Знамение» Курская-Коренная вот уже 7 веков является заступницей Курского края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73006"/>
            <a:ext cx="3829794" cy="68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9" y="6165304"/>
            <a:ext cx="9086772" cy="69269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Небо – престол божий, земля подножие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его.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1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24" b="12852"/>
          <a:stretch/>
        </p:blipFill>
        <p:spPr bwMode="auto">
          <a:xfrm>
            <a:off x="27629" y="116632"/>
            <a:ext cx="9086772" cy="59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3" y="332656"/>
            <a:ext cx="9101638" cy="51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6" y="5470918"/>
            <a:ext cx="9135171" cy="1410413"/>
          </a:xfrm>
        </p:spPr>
        <p:txBody>
          <a:bodyPr/>
          <a:lstStyle/>
          <a:p>
            <a:pPr algn="ctr"/>
            <a:r>
              <a:rPr lang="ru-RU" sz="4000" dirty="0" smtClean="0">
                <a:latin typeface="Venecia" pitchFamily="34" charset="-52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В храме из человека уходит всё второстепенное, остаётся только главное – твоя совесть и твоя вера.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210769"/>
            <a:ext cx="9144000" cy="15284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Русские монастыри и церкви удивляют не только ясностью и простотой, но и величием, талантом мастеров храмовой архитектуры.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3859354" cy="68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949280"/>
            <a:ext cx="9073008" cy="86409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Священный источник в Курской Коренной пустыни.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9108504" cy="136815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Цветы – образ Рая Небесного </a:t>
            </a:r>
            <a:b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на земле.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ocuments\Один день в Коренной пустыни\ФОТО.  КОРЕННАЯ  ПУСТЫНЬ.  20.06.2013 год\200620133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191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Один день в Коренной пустыни</vt:lpstr>
      <vt:lpstr>После сожжения Батыем в 1242 году своим вторым рождением, Курск обязан обретением в 1295 году иконы Знамение, что стала известной всему православному миру как Знамение Курская Коренная.   В.М. Клыков. Скульптура «Обретение иконы Божией Матери «Знамение».  </vt:lpstr>
      <vt:lpstr>Главные врата, ведущие в монастырь</vt:lpstr>
      <vt:lpstr>Святыни преображают нас. Чувства переполняют душу.</vt:lpstr>
      <vt:lpstr>Небо – престол божий, земля подножие его.</vt:lpstr>
      <vt:lpstr> В храме из человека уходит всё второстепенное, остаётся только главное – твоя совесть и твоя вера. </vt:lpstr>
      <vt:lpstr>Русские монастыри и церкви удивляют не только ясностью и простотой, но и величием, талантом мастеров храмовой архитектуры.</vt:lpstr>
      <vt:lpstr>Священный источник в Курской Коренной пустыни.</vt:lpstr>
      <vt:lpstr>Цветы – образ Рая Небесного  на земле.</vt:lpstr>
      <vt:lpstr>Золотые купола Коренной пустыни... Что-то магическое видится в их устремлённых в небесную синь маковках с крестами и ангелами!.. </vt:lpstr>
      <vt:lpstr>Духовная жизнь курян в последние полтора столетия проходит под крестным знамением преподобного Серафима Саровского, уроженца города Курска.</vt:lpstr>
      <vt:lpstr>Здесь всё удивляет и всё завораживает: </vt:lpstr>
      <vt:lpstr>тропинка к дальним источникам,</vt:lpstr>
      <vt:lpstr>часовня и купель у источника  Николая Чудотворца,</vt:lpstr>
      <vt:lpstr>часовня у источника преподобного  Серафима Саровского.</vt:lpstr>
      <vt:lpstr>Храмы – исходный путь русской истории. В храме проявляется высшая воля человека – воля духовная. </vt:lpstr>
      <vt:lpstr>МБОУ «Лицей № 6» города Курска,  НОУ «Родники» 2013 год  Презентацию подготовила учитель истории, обществознания и Основ Православной культуры Колесникова Елена Васильевна.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30</cp:revision>
  <dcterms:created xsi:type="dcterms:W3CDTF">2013-07-01T08:23:28Z</dcterms:created>
  <dcterms:modified xsi:type="dcterms:W3CDTF">2013-07-03T15:10:13Z</dcterms:modified>
</cp:coreProperties>
</file>