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66A4F7-DE3B-4CFB-87B0-FB578DE3FA5A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9C8AE8B-1D91-4BC0-A8AA-0DFCF619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57364"/>
            <a:ext cx="7772400" cy="1643074"/>
          </a:xfrm>
        </p:spPr>
        <p:txBody>
          <a:bodyPr/>
          <a:lstStyle/>
          <a:p>
            <a:pPr algn="ctr"/>
            <a:r>
              <a:rPr lang="ru-RU" dirty="0" smtClean="0"/>
              <a:t>Каменная летопись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Дворянский пансион</a:t>
            </a:r>
            <a:endParaRPr lang="ru-RU" dirty="0"/>
          </a:p>
        </p:txBody>
      </p:sp>
      <p:pic>
        <p:nvPicPr>
          <p:cNvPr id="4" name="Содержимое 3" descr="9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6000792" cy="457203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 купца Мещерякова</a:t>
            </a:r>
            <a:endParaRPr lang="ru-RU" dirty="0"/>
          </a:p>
        </p:txBody>
      </p:sp>
      <p:pic>
        <p:nvPicPr>
          <p:cNvPr id="4" name="Содержимое 3" descr="pa13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428868"/>
            <a:ext cx="4714908" cy="285752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Детская больница </a:t>
            </a:r>
            <a:r>
              <a:rPr lang="ru-RU" dirty="0" err="1" smtClean="0"/>
              <a:t>Д.Поздеевой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архитектор </a:t>
            </a:r>
            <a:r>
              <a:rPr lang="ru-RU" dirty="0" err="1" smtClean="0"/>
              <a:t>В.Л.Владыкин</a:t>
            </a:r>
            <a:endParaRPr lang="ru-RU" dirty="0"/>
          </a:p>
        </p:txBody>
      </p:sp>
      <p:pic>
        <p:nvPicPr>
          <p:cNvPr id="4" name="Содержимое 3" descr="p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928802"/>
            <a:ext cx="4786346" cy="342902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Ремесленное училище</a:t>
            </a:r>
            <a:br>
              <a:rPr lang="ru-RU" dirty="0" smtClean="0"/>
            </a:br>
            <a:r>
              <a:rPr lang="ru-RU" dirty="0" smtClean="0"/>
              <a:t>/педагогический колледж им.Ю.Гагарина/</a:t>
            </a:r>
            <a:endParaRPr lang="ru-RU" dirty="0"/>
          </a:p>
        </p:txBody>
      </p:sp>
      <p:pic>
        <p:nvPicPr>
          <p:cNvPr id="4" name="Содержимое 3" descr="t090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143116"/>
            <a:ext cx="4929222" cy="292895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Шехтель</a:t>
            </a:r>
            <a:r>
              <a:rPr lang="ru-RU" dirty="0" smtClean="0"/>
              <a:t> Фёдор Осипович</a:t>
            </a:r>
            <a:endParaRPr lang="ru-RU" dirty="0"/>
          </a:p>
        </p:txBody>
      </p:sp>
      <p:pic>
        <p:nvPicPr>
          <p:cNvPr id="4" name="Содержимое 3" descr="200px-Fyodor_Schechtel_1890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785926"/>
            <a:ext cx="2357454" cy="307183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Особняк </a:t>
            </a:r>
            <a:r>
              <a:rPr lang="ru-RU" dirty="0"/>
              <a:t>Р</a:t>
            </a:r>
            <a:r>
              <a:rPr lang="ru-RU" dirty="0" smtClean="0"/>
              <a:t>ейнеке</a:t>
            </a:r>
            <a:endParaRPr lang="ru-RU" dirty="0"/>
          </a:p>
        </p:txBody>
      </p:sp>
      <p:pic>
        <p:nvPicPr>
          <p:cNvPr id="4" name="Содержимое 3" descr="reyne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214554"/>
            <a:ext cx="5000660" cy="342902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Ярославский вокзал в Москве</a:t>
            </a:r>
            <a:endParaRPr lang="ru-RU" dirty="0"/>
          </a:p>
        </p:txBody>
      </p:sp>
      <p:pic>
        <p:nvPicPr>
          <p:cNvPr id="4" name="Содержимое 3" descr="b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048" y="1784350"/>
            <a:ext cx="6201103" cy="4572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Особняк </a:t>
            </a:r>
            <a:r>
              <a:rPr lang="ru-RU" dirty="0" err="1"/>
              <a:t>Р</a:t>
            </a:r>
            <a:r>
              <a:rPr lang="ru-RU" dirty="0" err="1" smtClean="0"/>
              <a:t>ябушинского</a:t>
            </a:r>
            <a:endParaRPr lang="ru-RU" dirty="0"/>
          </a:p>
        </p:txBody>
      </p:sp>
      <p:pic>
        <p:nvPicPr>
          <p:cNvPr id="4" name="Содержимое 3" descr="0002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893887"/>
            <a:ext cx="571500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Столовая </a:t>
            </a:r>
            <a:endParaRPr lang="ru-RU" dirty="0"/>
          </a:p>
        </p:txBody>
      </p:sp>
      <p:pic>
        <p:nvPicPr>
          <p:cNvPr id="4" name="Содержимое 3" descr="4203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710" y="1784350"/>
            <a:ext cx="5859780" cy="4572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Лестница в особняке </a:t>
            </a:r>
            <a:r>
              <a:rPr lang="ru-RU" dirty="0" err="1" smtClean="0"/>
              <a:t>Рябушинского</a:t>
            </a:r>
            <a:endParaRPr lang="ru-RU" dirty="0"/>
          </a:p>
        </p:txBody>
      </p:sp>
      <p:pic>
        <p:nvPicPr>
          <p:cNvPr id="4" name="Содержимое 3" descr="f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857364"/>
            <a:ext cx="3786214" cy="36433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>
            <a:normAutofit/>
          </a:bodyPr>
          <a:lstStyle/>
          <a:p>
            <a:r>
              <a:rPr lang="ru-RU" b="1" dirty="0" err="1"/>
              <a:t>Салько</a:t>
            </a:r>
            <a:r>
              <a:rPr lang="ru-RU" b="1" dirty="0"/>
              <a:t> (Алексей Маркович) - архитектор, родился в 1839 году, учился в полтавской гимназии и строительном училище. Построил в Саратове много крупных зданий - водопровод, театр, здание реального училища, здание судебной палаты, много церквей, кроме того, издал несколько сочинений по техническим вопросам - "Руководство к устройству церквей", "Устройство больниц павильонной и барачной системы" и некоторые другие. 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Салько</a:t>
            </a:r>
            <a:r>
              <a:rPr lang="ru-RU" dirty="0" smtClean="0"/>
              <a:t> Алексей Маркович</a:t>
            </a:r>
            <a:br>
              <a:rPr lang="ru-RU" dirty="0" smtClean="0"/>
            </a:br>
            <a:r>
              <a:rPr lang="ru-RU" dirty="0" smtClean="0"/>
              <a:t>1839-1919</a:t>
            </a:r>
            <a:endParaRPr lang="ru-RU" dirty="0"/>
          </a:p>
        </p:txBody>
      </p:sp>
      <p:pic>
        <p:nvPicPr>
          <p:cNvPr id="4" name="Содержимое 3" descr="RAD-2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643050"/>
            <a:ext cx="3714776" cy="4071966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Универсальный магазин</a:t>
            </a:r>
            <a:endParaRPr lang="ru-RU" dirty="0"/>
          </a:p>
        </p:txBody>
      </p:sp>
      <p:pic>
        <p:nvPicPr>
          <p:cNvPr id="4" name="Содержимое 3" descr="-_1_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143536" cy="38576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Покрова Божией матери храм</a:t>
            </a:r>
            <a:endParaRPr lang="ru-RU" dirty="0"/>
          </a:p>
        </p:txBody>
      </p:sp>
      <p:pic>
        <p:nvPicPr>
          <p:cNvPr id="4" name="Содержимое 3" descr="5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357298"/>
            <a:ext cx="4000528" cy="492922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Князе- Владимирский храм</a:t>
            </a:r>
            <a:br>
              <a:rPr lang="ru-RU" dirty="0" smtClean="0"/>
            </a:br>
            <a:r>
              <a:rPr lang="ru-RU" dirty="0" smtClean="0"/>
              <a:t>детский парк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784350"/>
            <a:ext cx="5715000" cy="4572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 купца П.Шмидта</a:t>
            </a:r>
            <a:endParaRPr lang="ru-RU" dirty="0"/>
          </a:p>
        </p:txBody>
      </p:sp>
      <p:pic>
        <p:nvPicPr>
          <p:cNvPr id="4" name="Содержимое 3" descr="9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293937"/>
            <a:ext cx="5715000" cy="35528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 купца </a:t>
            </a:r>
            <a:r>
              <a:rPr lang="ru-RU" dirty="0" err="1"/>
              <a:t>В</a:t>
            </a:r>
            <a:r>
              <a:rPr lang="ru-RU" dirty="0" err="1" smtClean="0"/>
              <a:t>акурова</a:t>
            </a:r>
            <a:endParaRPr lang="ru-RU" dirty="0"/>
          </a:p>
        </p:txBody>
      </p:sp>
      <p:pic>
        <p:nvPicPr>
          <p:cNvPr id="4" name="Содержимое 3" descr="DSC_1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214554"/>
            <a:ext cx="4286280" cy="321471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 оперы и балета</a:t>
            </a:r>
            <a:endParaRPr lang="ru-RU" dirty="0"/>
          </a:p>
        </p:txBody>
      </p:sp>
      <p:pic>
        <p:nvPicPr>
          <p:cNvPr id="4" name="Содержимое 3" descr="saratov_9522daf9e6e32a96fb15a99d0bd9943e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</TotalTime>
  <Words>122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Каменная летопись края</vt:lpstr>
      <vt:lpstr>Слайд 2</vt:lpstr>
      <vt:lpstr>Салько Алексей Маркович 1839-1919</vt:lpstr>
      <vt:lpstr>Универсальный магазин</vt:lpstr>
      <vt:lpstr>Покрова Божией матери храм</vt:lpstr>
      <vt:lpstr>Князе- Владимирский храм детский парк</vt:lpstr>
      <vt:lpstr>Дом купца П.Шмидта</vt:lpstr>
      <vt:lpstr>Дом купца Вакурова</vt:lpstr>
      <vt:lpstr>Театр оперы и балета</vt:lpstr>
      <vt:lpstr>Дворянский пансион</vt:lpstr>
      <vt:lpstr>Дом купца Мещерякова</vt:lpstr>
      <vt:lpstr>Детская больница Д.Поздеевой архитектор В.Л.Владыкин</vt:lpstr>
      <vt:lpstr>Ремесленное училище /педагогический колледж им.Ю.Гагарина/</vt:lpstr>
      <vt:lpstr>Шехтель Фёдор Осипович</vt:lpstr>
      <vt:lpstr>Особняк Рейнеке</vt:lpstr>
      <vt:lpstr>Ярославский вокзал в Москве</vt:lpstr>
      <vt:lpstr>Особняк Рябушинского</vt:lpstr>
      <vt:lpstr>Столовая </vt:lpstr>
      <vt:lpstr>Лестница в особняке Рябушинского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7</cp:revision>
  <dcterms:created xsi:type="dcterms:W3CDTF">2011-09-25T17:07:08Z</dcterms:created>
  <dcterms:modified xsi:type="dcterms:W3CDTF">2011-09-27T01:13:38Z</dcterms:modified>
</cp:coreProperties>
</file>