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66" r:id="rId5"/>
    <p:sldId id="268" r:id="rId6"/>
    <p:sldId id="271" r:id="rId7"/>
    <p:sldId id="269" r:id="rId8"/>
    <p:sldId id="257" r:id="rId9"/>
    <p:sldId id="259" r:id="rId10"/>
    <p:sldId id="261" r:id="rId11"/>
    <p:sldId id="27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0.54872</cdr:y>
    </cdr:from>
    <cdr:to>
      <cdr:x>0.41691</cdr:x>
      <cdr:y>0.94246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-86816" y="2508746"/>
          <a:ext cx="3240360" cy="18002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8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Воспитание</a:t>
          </a:r>
          <a:endParaRPr lang="ru-RU" sz="3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0.31309</cdr:x>
      <cdr:y>0</cdr:y>
    </cdr:from>
    <cdr:to>
      <cdr:x>0.67441</cdr:x>
      <cdr:y>0.37799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433464" y="0"/>
          <a:ext cx="2808312" cy="1728192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glow rad="63500">
            <a:sysClr val="windowText" lastClr="000000">
              <a:alpha val="45000"/>
              <a:satMod val="120000"/>
            </a:sysClr>
          </a:glo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rbe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rbe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rbe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rbe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rbe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rbe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rbe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rbe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rbel"/>
            </a:defRPr>
          </a:lvl9pPr>
        </a:lstStyle>
        <a:p xmlns:a="http://schemas.openxmlformats.org/drawingml/2006/main">
          <a:endParaRPr lang="ru-RU" sz="28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Обучение</a:t>
          </a:r>
          <a:endParaRPr lang="ru-RU" sz="3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0.56323</cdr:x>
      <cdr:y>0.53297</cdr:y>
    </cdr:from>
    <cdr:to>
      <cdr:x>0.9894</cdr:x>
      <cdr:y>0.94246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4377680" y="2436738"/>
          <a:ext cx="3312368" cy="187220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381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glow rad="63500">
            <a:sysClr val="windowText" lastClr="000000">
              <a:alpha val="45000"/>
              <a:satMod val="120000"/>
            </a:sysClr>
          </a:glo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rbe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rbe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rbe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rbe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rbe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rbe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rbe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rbe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rbel"/>
            </a:defRPr>
          </a:lvl9pPr>
        </a:lstStyle>
        <a:p xmlns:a="http://schemas.openxmlformats.org/drawingml/2006/main">
          <a:endParaRPr lang="ru-RU" sz="28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Развитие</a:t>
          </a:r>
          <a:endParaRPr lang="ru-RU" sz="3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0.415</cdr:x>
      <cdr:y>0.76347</cdr:y>
    </cdr:from>
    <cdr:to>
      <cdr:x>0.56323</cdr:x>
      <cdr:y>0.77347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3225552" y="3490568"/>
          <a:ext cx="1152128" cy="45719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0.59103</cdr:x>
      <cdr:y>0.34397</cdr:y>
    </cdr:from>
    <cdr:to>
      <cdr:x>0.73926</cdr:x>
      <cdr:y>0.53297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>
          <a:off x="4593704" y="1572642"/>
          <a:ext cx="1152128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81E007-AD36-4850-8A47-83E5D902967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04173D6-A9CE-4AEA-9714-69C1763C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8186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игровых технологий как современного средства воспитания при проведении внеклассных занятий с воспитанниками с ограниченными возможностями здоровья.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41277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«Правила дорожного движения»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84350"/>
            <a:ext cx="7992888" cy="48847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2776"/>
            <a:ext cx="7772400" cy="432048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Ребёнок - не сосуд, который нужно наполнить, а огонь, который нужно зажечь!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1772816"/>
            <a:ext cx="7772400" cy="3456384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Взаимосвязь  процессов образования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H="1">
            <a:off x="2915816" y="3356992"/>
            <a:ext cx="108012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936104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Подвижная игра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Активизируются дыхание, кровообращение, обменные процессы;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Благоприятное влияние на психическую деятельность;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Способствует формированию быстроты, силы, выносливости, координации движений.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9675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«Зайцы и Волк»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ua92bdCF2j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704856" cy="5184576"/>
          </a:xfrm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«Зайцы и Волк»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VK9H0APRg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032448" cy="5112568"/>
          </a:xfrm>
        </p:spPr>
      </p:pic>
      <p:pic>
        <p:nvPicPr>
          <p:cNvPr id="6" name="Содержимое 5" descr="HigZywGW3w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104456" cy="5112568"/>
          </a:xfr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00811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на свежем воздухе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yLCFOGlaD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8136904" cy="5400600"/>
          </a:xfr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7HY4btKX9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104456" cy="6120680"/>
          </a:xfrm>
        </p:spPr>
      </p:pic>
      <p:pic>
        <p:nvPicPr>
          <p:cNvPr id="6" name="Содержимое 5" descr="WaxF93mbY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76671"/>
            <a:ext cx="4248472" cy="6120681"/>
          </a:xfrm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56895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717032"/>
            <a:ext cx="4536504" cy="22322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Самостоятельное мышление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3573016"/>
            <a:ext cx="3960440" cy="2376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Рациональное использование имеющихся знаний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07704" y="1556792"/>
            <a:ext cx="2592288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4499992" y="1556792"/>
            <a:ext cx="2484276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0872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3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416824" cy="561662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191</TotalTime>
  <Words>104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Использование игровых технологий как современного средства воспитания при проведении внеклассных занятий с воспитанниками с ограниченными возможностями здоровья.</vt:lpstr>
      <vt:lpstr>Взаимосвязь  процессов образования</vt:lpstr>
      <vt:lpstr>Подвижная игра</vt:lpstr>
      <vt:lpstr>Игра «Зайцы и Волк»</vt:lpstr>
      <vt:lpstr>Игра «Зайцы и Волк»</vt:lpstr>
      <vt:lpstr>Игры на свежем воздухе</vt:lpstr>
      <vt:lpstr>Слайд 7</vt:lpstr>
      <vt:lpstr>Слайд 8</vt:lpstr>
      <vt:lpstr>Правила дорожного движения</vt:lpstr>
      <vt:lpstr>Игра «Правила дорожного движения»</vt:lpstr>
      <vt:lpstr>Ребёнок - не сосуд, который нужно наполнить, а огонь, который нужно зажечь!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игра, как средство воспитания безопасного образа жизни младших школьников с ограниченными возможностями здоровья.</dc:title>
  <dc:creator>1111</dc:creator>
  <cp:lastModifiedBy>1111</cp:lastModifiedBy>
  <cp:revision>19</cp:revision>
  <dcterms:created xsi:type="dcterms:W3CDTF">2014-03-25T15:31:53Z</dcterms:created>
  <dcterms:modified xsi:type="dcterms:W3CDTF">2014-12-02T06:00:25Z</dcterms:modified>
</cp:coreProperties>
</file>