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75" r:id="rId5"/>
    <p:sldId id="259" r:id="rId6"/>
    <p:sldId id="276" r:id="rId7"/>
    <p:sldId id="27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68" r:id="rId17"/>
    <p:sldId id="267" r:id="rId18"/>
    <p:sldId id="269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0002-CA0D-4718-AA14-0A46D4844D6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1B40-0B71-4020-AD69-290CEE64D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76;&#1083;&#1103;%20&#1087;&#1088;&#1077;&#1079;&#1077;&#1085;&#1090;&#1072;&#1094;&#1080;&#1080;\&#1090;&#1074;&#1086;&#1088;&#1080;%20&#1076;&#1086;&#1073;&#1088;&#108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Калининграде волонтеры подведут итоги &quot;Весенней недели добра&quot; - Новости Общества - Новости Mail.Ru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твори доб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 showWhenStopped="0">
                <p:cTn id="13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невники-АЛЛАДИН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85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C185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0"/>
            <a:ext cx="4788023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8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85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75989" y="335699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DC185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356992"/>
            <a:ext cx="466801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85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85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945" y="0"/>
            <a:ext cx="5076056" cy="380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SDC185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501008"/>
            <a:ext cx="48227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80" y="548680"/>
            <a:ext cx="6120680" cy="5748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764704"/>
            <a:ext cx="65527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Твори добро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пусть не поймут.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Дари добро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пусть не вернётся!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Посей добро и там, и тут.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Пусть каждого оно коснётся!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Твори добро не для чего-то,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 от сердечной чистоты.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 если злом отплатит кто-то,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То будет чист не он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а ты!</a:t>
            </a:r>
          </a:p>
        </p:txBody>
      </p:sp>
      <p:pic>
        <p:nvPicPr>
          <p:cNvPr id="2052" name="Picture 4" descr="C:\Users\Администратор\AppData\Local\Microsoft\Windows\Temporary Internet Files\Content.IE5\72LO3LC5\Happy_Sun_wallpaper_by_azzza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404664"/>
            <a:ext cx="33603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9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4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ЧНЫЕ СТРАНИЧКИ дневничка LidiyaRu - страница 9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ворите добро, приучайте себя к добрым поступкам - Картинка 8761/2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на ВКонтакте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1844824"/>
            <a:ext cx="96125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Спасибо за внимание!</a:t>
            </a:r>
            <a:b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</a:b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7 класс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 (5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47456" y="220486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90872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96552" y="0"/>
            <a:ext cx="5143500" cy="6858000"/>
          </a:xfrm>
          <a:prstGeom prst="rect">
            <a:avLst/>
          </a:prstGeom>
        </p:spPr>
      </p:pic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7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 (8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</Words>
  <Application>Microsoft Office PowerPoint</Application>
  <PresentationFormat>Экран (4:3)</PresentationFormat>
  <Paragraphs>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12</cp:revision>
  <dcterms:created xsi:type="dcterms:W3CDTF">2015-01-29T05:43:06Z</dcterms:created>
  <dcterms:modified xsi:type="dcterms:W3CDTF">2015-01-29T07:42:44Z</dcterms:modified>
</cp:coreProperties>
</file>