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916832"/>
            <a:ext cx="8305800" cy="292597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«День лицеиста.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Пушкин и Лицей»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764704"/>
            <a:ext cx="83058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Литературная игра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px-Pushkin_Chernaja_rec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3340100" cy="6121400"/>
          </a:xfrm>
          <a:prstGeom prst="rect">
            <a:avLst/>
          </a:prstGeom>
        </p:spPr>
      </p:pic>
      <p:pic>
        <p:nvPicPr>
          <p:cNvPr id="3" name="Рисунок 2" descr="Bronze_Horseman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836712"/>
            <a:ext cx="3960440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6945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172075" cy="3019425"/>
          </a:xfrm>
          <a:prstGeom prst="rect">
            <a:avLst/>
          </a:prstGeom>
        </p:spPr>
      </p:pic>
      <p:pic>
        <p:nvPicPr>
          <p:cNvPr id="3" name="Рисунок 2" descr="748px-Всероссийский_музей_А._С._Пушки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212976"/>
            <a:ext cx="568863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Конкурс на свободную тему.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Придумайте любое задание  для команды соперника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тему :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«Александр Пушкин и Лицей»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450px-Alexander_Pushkin-muze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132856"/>
            <a:ext cx="3600400" cy="44519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Узнайте памятник по описанию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95536" y="764704"/>
          <a:ext cx="8280920" cy="3024336"/>
        </p:xfrm>
        <a:graphic>
          <a:graphicData uri="http://schemas.openxmlformats.org/presentationml/2006/ole">
            <p:oleObj spid="_x0000_s17411" name="Документ" r:id="rId3" imgW="5938886" imgH="2903144" progId="Word.Document.12">
              <p:embed/>
            </p:oleObj>
          </a:graphicData>
        </a:graphic>
      </p:graphicFrame>
      <p:pic>
        <p:nvPicPr>
          <p:cNvPr id="6" name="Рисунок 5" descr="gallery_promo18998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356992"/>
            <a:ext cx="3528392" cy="3305944"/>
          </a:xfrm>
          <a:prstGeom prst="rect">
            <a:avLst/>
          </a:prstGeom>
        </p:spPr>
      </p:pic>
      <p:pic>
        <p:nvPicPr>
          <p:cNvPr id="7" name="Рисунок 6" descr="800px-Pushkin_memorial_in_Voronez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356992"/>
            <a:ext cx="2808312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Найдите друга Александра Пушкина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по его стихотворному воспоминанию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627784" y="1484784"/>
          <a:ext cx="7001073" cy="2520280"/>
        </p:xfrm>
        <a:graphic>
          <a:graphicData uri="http://schemas.openxmlformats.org/presentationml/2006/ole">
            <p:oleObj spid="_x0000_s18435" name="Документ" r:id="rId3" imgW="5938886" imgH="2680296" progId="Word.Document.12">
              <p:embed/>
            </p:oleObj>
          </a:graphicData>
        </a:graphic>
      </p:graphicFrame>
      <p:pic>
        <p:nvPicPr>
          <p:cNvPr id="5" name="Рисунок 4" descr="200px-Рыле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1828800" cy="2148840"/>
          </a:xfrm>
          <a:prstGeom prst="rect">
            <a:avLst/>
          </a:prstGeom>
        </p:spPr>
      </p:pic>
      <p:pic>
        <p:nvPicPr>
          <p:cNvPr id="6" name="Рисунок 5" descr="220px-Chaadaev_(18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3501008"/>
            <a:ext cx="2520280" cy="3056136"/>
          </a:xfrm>
          <a:prstGeom prst="rect">
            <a:avLst/>
          </a:prstGeom>
        </p:spPr>
      </p:pic>
      <p:pic>
        <p:nvPicPr>
          <p:cNvPr id="7" name="Рисунок 6" descr="220px-Bryullov_portrait_of_Zhukovsk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3933056"/>
            <a:ext cx="2304256" cy="2664296"/>
          </a:xfrm>
          <a:prstGeom prst="rect">
            <a:avLst/>
          </a:prstGeom>
        </p:spPr>
      </p:pic>
      <p:pic>
        <p:nvPicPr>
          <p:cNvPr id="8" name="Рисунок 7" descr="250px-Delvig_A_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268760"/>
            <a:ext cx="180020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Конкурс буриме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(сочинение стихотворений  на заданные рифму и тему)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915816" y="1916832"/>
          <a:ext cx="5938837" cy="2736303"/>
        </p:xfrm>
        <a:graphic>
          <a:graphicData uri="http://schemas.openxmlformats.org/presentationml/2006/ole">
            <p:oleObj spid="_x0000_s19459" name="Документ" r:id="rId3" imgW="5938886" imgH="2239640" progId="Word.Document.12">
              <p:embed/>
            </p:oleObj>
          </a:graphicData>
        </a:graphic>
      </p:graphicFrame>
      <p:pic>
        <p:nvPicPr>
          <p:cNvPr id="5" name="Рисунок 4" descr="220px-Pushkin_derzhav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725144"/>
            <a:ext cx="2794000" cy="1816100"/>
          </a:xfrm>
          <a:prstGeom prst="rect">
            <a:avLst/>
          </a:prstGeom>
        </p:spPr>
      </p:pic>
      <p:pic>
        <p:nvPicPr>
          <p:cNvPr id="6" name="Рисунок 5" descr="220px-Pushkinlyce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381642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Конкурс инсценировки.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Отрывок из «маленькой трагедии» А.С. Пушкина «Моцарт и Сальери»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92896"/>
            <a:ext cx="5904656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Задайте сопернику по 5 вопросов о жизни и творчестве А.С. Пушкина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220px-Natalia_Pushk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340768"/>
            <a:ext cx="2794000" cy="3479800"/>
          </a:xfrm>
          <a:prstGeom prst="rect">
            <a:avLst/>
          </a:prstGeom>
        </p:spPr>
      </p:pic>
      <p:pic>
        <p:nvPicPr>
          <p:cNvPr id="4" name="Рисунок 3" descr="Kiprensky_Push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2952328" cy="3384376"/>
          </a:xfrm>
          <a:prstGeom prst="rect">
            <a:avLst/>
          </a:prstGeom>
        </p:spPr>
      </p:pic>
      <p:pic>
        <p:nvPicPr>
          <p:cNvPr id="5" name="Рисунок 4" descr="Vse-vmeste_ssyl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717032"/>
            <a:ext cx="4464496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normAutofit/>
          </a:bodyPr>
          <a:lstStyle/>
          <a:p>
            <a:pPr marL="742950" indent="-742950" algn="ctr"/>
            <a:r>
              <a:rPr lang="ru-RU" sz="3200" b="1" dirty="0" smtClean="0">
                <a:solidFill>
                  <a:schemeClr val="bg1"/>
                </a:solidFill>
              </a:rPr>
              <a:t>Назовите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 5 произведений А.С. Пушкина соответственно родам литературы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16294">
            <a:off x="482069" y="2905678"/>
            <a:ext cx="41794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ЛИРИКА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850957">
            <a:off x="5015537" y="3737047"/>
            <a:ext cx="3789221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Драма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32689">
            <a:off x="2765893" y="4589022"/>
            <a:ext cx="3956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ЭПОС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Выразительное чтение лирического произведения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2880320" cy="4032448"/>
          </a:xfrm>
          <a:prstGeom prst="rect">
            <a:avLst/>
          </a:prstGeom>
        </p:spPr>
      </p:pic>
      <p:pic>
        <p:nvPicPr>
          <p:cNvPr id="4" name="Рисунок 3" descr="oneg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429000"/>
            <a:ext cx="2820136" cy="3068168"/>
          </a:xfrm>
          <a:prstGeom prst="rect">
            <a:avLst/>
          </a:prstGeom>
        </p:spPr>
      </p:pic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556792"/>
            <a:ext cx="3600400" cy="2939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Конкурс на знание пушкинского Петербурга.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Назовите место согласно его изображению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400px-Пушкинский_д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120680" cy="40324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55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Бумажная</vt:lpstr>
      <vt:lpstr>Документ Microsoft Office Word</vt:lpstr>
      <vt:lpstr>Литературная игра</vt:lpstr>
      <vt:lpstr>Узнайте памятник по описанию</vt:lpstr>
      <vt:lpstr>Найдите друга Александра Пушкина  по его стихотворному воспоминанию</vt:lpstr>
      <vt:lpstr>Конкурс буриме  (сочинение стихотворений  на заданные рифму и тему)</vt:lpstr>
      <vt:lpstr>Конкурс инсценировки.  Отрывок из «маленькой трагедии» А.С. Пушкина «Моцарт и Сальери»</vt:lpstr>
      <vt:lpstr>Задайте сопернику по 5 вопросов о жизни и творчестве А.С. Пушкина</vt:lpstr>
      <vt:lpstr>Назовите  по 5 произведений А.С. Пушкина соответственно родам литературы </vt:lpstr>
      <vt:lpstr>Выразительное чтение лирического произведения</vt:lpstr>
      <vt:lpstr>Конкурс на знание пушкинского Петербурга.  Назовите место согласно его изображению</vt:lpstr>
      <vt:lpstr>Слайд 10</vt:lpstr>
      <vt:lpstr>Слайд 11</vt:lpstr>
      <vt:lpstr>Конкурс на свободную тему.  Придумайте любое задание  для команды соперника  на тему : «Александр Пушкин и Лицей»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игра</dc:title>
  <cp:lastModifiedBy>BenQ CUSTOMER</cp:lastModifiedBy>
  <cp:revision>14</cp:revision>
  <dcterms:modified xsi:type="dcterms:W3CDTF">2012-10-17T22:28:36Z</dcterms:modified>
</cp:coreProperties>
</file>