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74" r:id="rId3"/>
    <p:sldId id="270" r:id="rId4"/>
    <p:sldId id="271" r:id="rId5"/>
    <p:sldId id="276" r:id="rId6"/>
    <p:sldId id="257" r:id="rId7"/>
    <p:sldId id="258" r:id="rId8"/>
    <p:sldId id="259" r:id="rId9"/>
    <p:sldId id="260" r:id="rId10"/>
    <p:sldId id="261" r:id="rId11"/>
    <p:sldId id="263" r:id="rId12"/>
    <p:sldId id="264" r:id="rId13"/>
    <p:sldId id="267" r:id="rId14"/>
    <p:sldId id="273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5" autoAdjust="0"/>
    <p:restoredTop sz="94690" autoAdjust="0"/>
  </p:normalViewPr>
  <p:slideViewPr>
    <p:cSldViewPr>
      <p:cViewPr varScale="1">
        <p:scale>
          <a:sx n="70" d="100"/>
          <a:sy n="70" d="100"/>
        </p:scale>
        <p:origin x="-4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328612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A46E3-768E-4F35-ADD1-6DBC408A526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5">
              <a:lumMod val="50000"/>
            </a:schemeClr>
          </a:solidFill>
          <a:latin typeface="Sego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dwalls.ru/zimnii_peizaj-721/" TargetMode="External"/><Relationship Id="rId13" Type="http://schemas.openxmlformats.org/officeDocument/2006/relationships/hyperlink" Target="http://forum.alpari.ru/showthread.php?p=2161108&amp;mode=linear" TargetMode="External"/><Relationship Id="rId18" Type="http://schemas.openxmlformats.org/officeDocument/2006/relationships/hyperlink" Target="http://www.magiclamp.ru/detki/umnicka/22/nomer%2022.htm" TargetMode="External"/><Relationship Id="rId3" Type="http://schemas.openxmlformats.org/officeDocument/2006/relationships/hyperlink" Target="http://books.iqbuy.ru/categories_offer/9785479002106/sinichkin-kalend" TargetMode="External"/><Relationship Id="rId21" Type="http://schemas.openxmlformats.org/officeDocument/2006/relationships/hyperlink" Target="http://hdwallpapers4free.com/nature-landscape/snow-winter-white-landscape-blue-sky-nature-desktop-wallpaper-32153/" TargetMode="External"/><Relationship Id="rId7" Type="http://schemas.openxmlformats.org/officeDocument/2006/relationships/hyperlink" Target="http://www.bookin.org.ru/book/750646" TargetMode="External"/><Relationship Id="rId12" Type="http://schemas.openxmlformats.org/officeDocument/2006/relationships/hyperlink" Target="http://www.livemaster.ru/topic/176871-novogodnie-ukrasheniya-iz-shish" TargetMode="External"/><Relationship Id="rId17" Type="http://schemas.openxmlformats.org/officeDocument/2006/relationships/hyperlink" Target="http://svobodaislovo.ru/foto/1078-bespokoynye-sosedi.html" TargetMode="External"/><Relationship Id="rId2" Type="http://schemas.openxmlformats.org/officeDocument/2006/relationships/hyperlink" Target="http://kitsap.ru.com/?c=result&amp;query=&#1042;&#1080;&#1090;&#1072;&#1083;&#1080;&#1081;+&#1041;&#1080;&#1072;&#1085;&#1082;&#1080;" TargetMode="External"/><Relationship Id="rId16" Type="http://schemas.openxmlformats.org/officeDocument/2006/relationships/hyperlink" Target="http://doseng.org/priroda/27324-belki.html" TargetMode="External"/><Relationship Id="rId20" Type="http://schemas.openxmlformats.org/officeDocument/2006/relationships/hyperlink" Target="http://gsursk.gorodishe.pnzreg.ru/news/2013/03/28/1603084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z.by/books/more1027180.html" TargetMode="External"/><Relationship Id="rId11" Type="http://schemas.openxmlformats.org/officeDocument/2006/relationships/hyperlink" Target="http://www.proshkolu.ru/club/priroda797/file2/2389766/" TargetMode="External"/><Relationship Id="rId5" Type="http://schemas.openxmlformats.org/officeDocument/2006/relationships/hyperlink" Target="http://www.deti.spb.ru/writers_rus/bianki_vv/books/" TargetMode="External"/><Relationship Id="rId15" Type="http://schemas.openxmlformats.org/officeDocument/2006/relationships/hyperlink" Target="http://club.foto.ru/gallery/photos/185625/?&amp;author_id=6861&amp;sort=awar" TargetMode="External"/><Relationship Id="rId10" Type="http://schemas.openxmlformats.org/officeDocument/2006/relationships/hyperlink" Target="http://mung.pp.ua/kak-narisovat-zimu-na-rechke/" TargetMode="External"/><Relationship Id="rId19" Type="http://schemas.openxmlformats.org/officeDocument/2006/relationships/hyperlink" Target="http://www.fonforday.ru/fon/download/461071-fon" TargetMode="External"/><Relationship Id="rId4" Type="http://schemas.openxmlformats.org/officeDocument/2006/relationships/hyperlink" Target="http://rusbook.net/&#1051;&#1077;&#1089;&#1085;&#1072;&#1103;-&#1075;&#1072;&#1079;&#1077;&#1090;&#1072;/prd_cp-437732.html" TargetMode="External"/><Relationship Id="rId9" Type="http://schemas.openxmlformats.org/officeDocument/2006/relationships/hyperlink" Target="http://egyptkids.net/other/stunning-nature-puzzles-2/" TargetMode="External"/><Relationship Id="rId14" Type="http://schemas.openxmlformats.org/officeDocument/2006/relationships/hyperlink" Target="http://walls.com.ua/download/60602/1280x768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remena-goda.su/zagadki-pro-prirodu/38-zagadki-pro-leto-dlya-detey-s-otvetami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80112" y="4853411"/>
            <a:ext cx="3259088" cy="1222375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Подготовила</a:t>
            </a:r>
            <a:br>
              <a:rPr lang="ru-RU" sz="2000" dirty="0" smtClean="0"/>
            </a:br>
            <a:r>
              <a:rPr lang="ru-RU" sz="2000" dirty="0" smtClean="0"/>
              <a:t>учитель-дефектолог</a:t>
            </a:r>
            <a:br>
              <a:rPr lang="ru-RU" sz="2000" dirty="0" smtClean="0"/>
            </a:br>
            <a:r>
              <a:rPr lang="ru-RU" sz="2000" dirty="0" smtClean="0"/>
              <a:t>МОУ «СОШ №1 г. РТИЩЕВО САРАТОВСКОЙ ОБЛАСТИ»</a:t>
            </a:r>
            <a:br>
              <a:rPr lang="ru-RU" sz="2000" dirty="0" smtClean="0"/>
            </a:br>
            <a:r>
              <a:rPr lang="ru-RU" sz="2000" dirty="0" err="1" smtClean="0"/>
              <a:t>Визгалова</a:t>
            </a:r>
            <a:r>
              <a:rPr lang="ru-RU" sz="2000" dirty="0" smtClean="0"/>
              <a:t> В.В.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1412776"/>
            <a:ext cx="74588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ПРЕЗЕНТАЦИЯ</a:t>
            </a:r>
            <a:r>
              <a:rPr lang="ru-RU" sz="4800" dirty="0" smtClean="0"/>
              <a:t> </a:t>
            </a:r>
          </a:p>
          <a:p>
            <a:pPr algn="ctr"/>
            <a:r>
              <a:rPr lang="ru-RU" sz="2800" b="1" i="1" dirty="0"/>
              <a:t>п</a:t>
            </a:r>
            <a:r>
              <a:rPr lang="ru-RU" sz="2800" b="1" i="1" dirty="0" smtClean="0"/>
              <a:t>о чтению и развитию речи</a:t>
            </a:r>
          </a:p>
          <a:p>
            <a:pPr algn="ctr"/>
            <a:r>
              <a:rPr lang="ru-RU" sz="2800" b="1" i="1" dirty="0" smtClean="0"/>
              <a:t>на тему</a:t>
            </a:r>
          </a:p>
          <a:p>
            <a:pPr algn="ctr"/>
            <a:r>
              <a:rPr lang="ru-RU" sz="6000" b="1" dirty="0" smtClean="0"/>
              <a:t>«</a:t>
            </a:r>
            <a:r>
              <a:rPr lang="ru-RU" sz="4400" b="1" dirty="0" smtClean="0"/>
              <a:t>В. Бианки «Январь»</a:t>
            </a:r>
            <a:r>
              <a:rPr lang="ru-RU" sz="6000" b="1" dirty="0" smtClean="0"/>
              <a:t>»</a:t>
            </a:r>
          </a:p>
          <a:p>
            <a:pPr algn="ctr"/>
            <a:r>
              <a:rPr lang="ru-RU" sz="2800" i="1" dirty="0" smtClean="0"/>
              <a:t>для 6 коррекционного (специального) класса </a:t>
            </a:r>
          </a:p>
          <a:p>
            <a:pPr algn="ctr"/>
            <a:r>
              <a:rPr lang="ru-RU" sz="2800" i="1" dirty="0" smtClean="0"/>
              <a:t>8 вида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ZHcy;&amp;icy;&amp;vcy;&amp;ocy;&amp;tcy;&amp;ncy;&amp;ycy;&amp;iecy; &amp;Gcy;&amp;iecy;&amp;rcy;&amp;mcy;&amp;acy;&amp;ncy;&amp;icy;&amp;icy; &amp;ZHcy;&amp;icy;&amp;vcy;&amp;ocy;&amp;tcy;&amp;ncy;&amp;ycy;&amp;jcy; &amp;mcy;&amp;icy;&amp;r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9992" y="116632"/>
            <a:ext cx="4464496" cy="3528392"/>
          </a:xfrm>
          <a:prstGeom prst="rect">
            <a:avLst/>
          </a:prstGeom>
          <a:noFill/>
        </p:spPr>
      </p:pic>
      <p:pic>
        <p:nvPicPr>
          <p:cNvPr id="10242" name="Picture 2" descr="loui :: &amp;Mcy;&amp;ycy;&amp;shcy;&amp;softcy; &amp;ocy;&amp;bcy;&amp;ycy;&amp;chcy;&amp;ncy;&amp;acy;&amp;yacy; &amp;lcy;&amp;iecy;&amp;scy;&amp;ncy;&amp;acy;&amp;yacy;, &amp;zcy;&amp;icy;&amp;mcy;&amp;ncy;&amp;yacy;&amp;yacy;, &amp;gcy;&amp;ocy;&amp;lcy;&amp;ocy;&amp;dcy;&amp;ncy;&amp;acy;&amp;yacy;... :: &amp;ZHcy;&amp;icy;&amp;vcy;&amp;ocy;&amp;tcy;&amp;ncy;&amp;ycy;&amp;iecy; :: &amp;Fcy;&amp;ocy;&amp;tcy;&amp;ocy;&amp;gcy;&amp;rcy;&amp;acy;&amp;fcy;&amp;icy;&amp;icy; &amp;acy;&amp;vcy;&amp;tcy;&amp;ocy;&amp;rcy;&amp;acy; :: &amp;Zcy;&amp;ycy;&amp;kcy;&amp;ocy;&amp;vcy; &amp;Acy;. :: &amp;Gcy;&amp;acy;&amp;lcy;&amp;iecy;&amp;rcy;&amp;iecy;&amp;yacy; :: &amp;Kcy;&amp;lcy;&amp;ucy;&amp;bcy; Foto.ru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3573016"/>
            <a:ext cx="4499992" cy="3284984"/>
          </a:xfrm>
          <a:prstGeom prst="rect">
            <a:avLst/>
          </a:prstGeom>
          <a:noFill/>
        </p:spPr>
      </p:pic>
      <p:pic>
        <p:nvPicPr>
          <p:cNvPr id="5" name="Picture 2" descr="&amp;Ocy;&amp;khcy;&amp;ocy;&amp;tcy;&amp;acy; &amp;ncy;&amp;acy; &amp;zcy;&amp;acy;&amp;jcy;&amp;tscy;&amp;acy; &amp;bcy;&amp;iecy;&amp;zcy; &amp;scy;&amp;ocy;&amp;bcy;&amp;acy;&amp;kcy;&amp;icy; &amp;Ocy;&amp;khcy;&amp;ocy;&amp;tcy;&amp;ncy;&amp;icy;&amp;kcy;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3357242"/>
            <a:ext cx="4464496" cy="335180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620688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Многие звери, </a:t>
            </a:r>
          </a:p>
          <a:p>
            <a:pPr algn="ctr"/>
            <a:r>
              <a:rPr lang="ru-RU" sz="2400" b="1" dirty="0" smtClean="0"/>
              <a:t>даже крошечные мыши, бегают всю зиму.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rebenok.com/file/56116/familly-in-the-de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1772816"/>
            <a:ext cx="6480720" cy="48605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 не диво ли, что спящая в берлоге медведица под глубоким снегом в январские морозы производит на свет крошечных медвежат и, хоть сама всю зиму ничего не ест,</a:t>
            </a:r>
          </a:p>
          <a:p>
            <a:pPr algn="ctr"/>
            <a:r>
              <a:rPr lang="ru-RU" sz="2400" b="1" dirty="0" smtClean="0"/>
              <a:t> кормит их до весны своим молоком!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4048" y="188640"/>
            <a:ext cx="4139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Это кто, в сиянье снежном,</a:t>
            </a:r>
            <a:br>
              <a:rPr lang="ru-RU" sz="2400" b="1" dirty="0" smtClean="0"/>
            </a:br>
            <a:r>
              <a:rPr lang="ru-RU" sz="2400" b="1" dirty="0" smtClean="0"/>
              <a:t>В бирюзе честных небес, </a:t>
            </a:r>
            <a:br>
              <a:rPr lang="ru-RU" sz="2400" b="1" dirty="0" smtClean="0"/>
            </a:br>
            <a:r>
              <a:rPr lang="ru-RU" sz="2400" b="1" dirty="0" smtClean="0"/>
              <a:t>С ледяным дыханьем бродит, </a:t>
            </a:r>
            <a:br>
              <a:rPr lang="ru-RU" sz="2400" b="1" dirty="0" smtClean="0"/>
            </a:br>
            <a:r>
              <a:rPr lang="ru-RU" sz="2400" b="1" dirty="0" smtClean="0"/>
              <a:t>Наполняя светом лес?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Кто не балует теплом нас, </a:t>
            </a:r>
            <a:br>
              <a:rPr lang="ru-RU" sz="2400" b="1" dirty="0" smtClean="0"/>
            </a:br>
            <a:r>
              <a:rPr lang="ru-RU" sz="2400" b="1" dirty="0" smtClean="0"/>
              <a:t>Но румянит – щёки, нос? </a:t>
            </a:r>
            <a:br>
              <a:rPr lang="ru-RU" sz="2400" b="1" dirty="0" smtClean="0"/>
            </a:br>
            <a:r>
              <a:rPr lang="ru-RU" sz="2400" b="1" dirty="0" smtClean="0"/>
              <a:t>Кто вручил метели снежной –</a:t>
            </a:r>
            <a:br>
              <a:rPr lang="ru-RU" sz="2400" b="1" dirty="0" smtClean="0"/>
            </a:br>
            <a:r>
              <a:rPr lang="ru-RU" sz="2400" b="1" dirty="0" smtClean="0"/>
              <a:t>Венчик из прозрачных роз? 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Кто одел поля и веси – </a:t>
            </a:r>
            <a:br>
              <a:rPr lang="ru-RU" sz="2400" b="1" dirty="0" smtClean="0"/>
            </a:br>
            <a:r>
              <a:rPr lang="ru-RU" sz="2400" b="1" dirty="0" smtClean="0"/>
              <a:t>В плотный саван из снегов? </a:t>
            </a:r>
            <a:br>
              <a:rPr lang="ru-RU" sz="2400" b="1" dirty="0" smtClean="0"/>
            </a:br>
            <a:r>
              <a:rPr lang="ru-RU" sz="2400" b="1" dirty="0" smtClean="0"/>
              <a:t>Подарил кто ожерелье – </a:t>
            </a:r>
            <a:br>
              <a:rPr lang="ru-RU" sz="2400" b="1" dirty="0" smtClean="0"/>
            </a:br>
            <a:r>
              <a:rPr lang="ru-RU" sz="2400" b="1" dirty="0" smtClean="0"/>
              <a:t>Нам из белых жемчугов? </a:t>
            </a:r>
            <a:endParaRPr lang="ru-RU" sz="2400" b="1" dirty="0"/>
          </a:p>
        </p:txBody>
      </p:sp>
      <p:pic>
        <p:nvPicPr>
          <p:cNvPr id="6146" name="Picture 2" descr="snow winter white landscape blue sky nature HD Wallpaper - N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484784"/>
            <a:ext cx="4680520" cy="3507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Ocy;&amp;bcy;&amp;ocy;&amp;icy; &amp;ncy;&amp;acy; &amp;rcy;&amp;acy;&amp;bcy;&amp;ocy;&amp;chcy;&amp;icy;&amp;jcy; &amp;scy;&amp;tcy;&amp;ocy;&amp;lcy; &amp;dcy;&amp;iecy;&amp;vcy;&amp;ocy;&amp;chcy;&amp;kcy;&amp;acy;, &amp;rcy;&amp;iecy;&amp;bcy;&amp;iecy;&amp;ncy;&amp;ocy;&amp;kcy;, &amp;lcy;&amp;ocy;&amp;kcy;&amp;ocy;&amp;ncy;&amp;ycy;, &amp;dcy;&amp;iecy;&amp;tcy;&amp;icy;, &amp;kcy;&amp;ocy;&amp;rcy;&amp;ocy;&amp;bcy;&amp;kcy;&amp;icy;, &amp;pcy;&amp;ocy;&amp;dcy;&amp;acy;&amp;rcy;&amp;kcy;&amp;icy;, &amp;iecy;&amp;lcy;&amp;kcy;&amp;acy;, &amp;icy;&amp;gcy;&amp;rcy;&amp;ucy;&amp;shcy;&amp;kcy;&amp;icy;, &amp;Ncy;&amp;ocy;&amp;vcy;&amp;ycy;&amp;jcy; &amp;Gcy;&amp;ocy;&amp;dcy;, &amp;Rcy;&amp;ocy;&amp;zhcy;&amp;dcy;&amp;iecy;&amp;scy;&amp;tcy;&amp;vcy;&amp;ocy;, &amp;Ncy;&amp;ocy;&amp;vcy;&amp;ycy;&amp;jcy; &amp;gcy;&amp;ocy;&amp;dcy;, &amp;icy;&amp;zcy;&amp;ocy;&amp;bcy;&amp;rcy;&amp;acy;&amp;zhcy;&amp;iecy;&amp;n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4248472" cy="318635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260648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Все подарки получают! </a:t>
            </a:r>
            <a:br>
              <a:rPr lang="ru-RU" sz="2400" b="1" dirty="0" smtClean="0"/>
            </a:br>
            <a:r>
              <a:rPr lang="ru-RU" sz="2400" b="1" dirty="0" smtClean="0"/>
              <a:t>Он любимый! И не зря -</a:t>
            </a:r>
            <a:br>
              <a:rPr lang="ru-RU" sz="2400" b="1" dirty="0" smtClean="0"/>
            </a:br>
            <a:r>
              <a:rPr lang="ru-RU" sz="2400" b="1" dirty="0" smtClean="0"/>
              <a:t>Ну, а что еще бывает </a:t>
            </a:r>
            <a:br>
              <a:rPr lang="ru-RU" sz="2400" b="1" dirty="0" smtClean="0"/>
            </a:br>
            <a:r>
              <a:rPr lang="ru-RU" sz="2400" b="1" dirty="0" smtClean="0"/>
              <a:t>Веселее … (Января)</a:t>
            </a:r>
            <a:endParaRPr lang="ru-RU" sz="2400" b="1" dirty="0"/>
          </a:p>
        </p:txBody>
      </p:sp>
      <p:pic>
        <p:nvPicPr>
          <p:cNvPr id="2052" name="Picture 4" descr="&amp;Acy;&amp;dcy;&amp;mcy;&amp;icy;&amp;ncy;&amp;icy;&amp;scy;&amp;tcy;&amp;rcy;&amp;acy;&amp;tscy;&amp;icy;&amp;yacy; &amp;gcy;.&amp;Scy;&amp;ucy;&amp;rcy;&amp;scy;&amp;kcy;&amp;acy;. &amp;Acy;&amp;dcy;&amp;mcy;&amp;icy;&amp;ncy;&amp;icy;&amp;scy;&amp;tcy;&amp;rcy;&amp;acy;&amp;tscy;&amp;icy;&amp;yacy; &amp;gcy;.&amp;Scy;&amp;ucy;&amp;rcy;&amp;scy;&amp;kcy;&amp;acy; &amp;pcy;&amp;rcy;&amp;icy;&amp;zcy;&amp;ycy;&amp;vcy;&amp;acy;&amp;iecy;&amp;tcy; &amp;rcy;&amp;ocy;&amp;dcy;&amp;icy;&amp;tcy;&amp;iecy;&amp;lcy;&amp;iecy;&amp;jcy; &amp;ocy;&amp;bcy;&amp;rcy;&amp;acy;&amp;tcy;&amp;icy;&amp;tcy;&amp;softcy; &amp;ocy;&amp;scy;&amp;ocy;&amp;bcy;&amp;ocy;&amp;iecy; &amp;vcy;&amp;ncy;&amp;icy;&amp;mcy;&amp;acy;&amp;ncy;&amp;icy;&amp;iecy; &amp;ncy;&amp;acy; &amp;pcy;&amp;ocy;&amp;vcy;&amp;iecy;&amp;dcy;&amp;iecy;&amp;ncy;&amp;icy;&amp;iecy; &amp;dcy;&amp;iecy;&amp;tcy;&amp;iecy;&amp;jcy; &amp;vcy;&amp;ocy; &amp;vcy;&amp;rcy;&amp;iecy;&amp;mcy;&amp;yacy; &amp;vcy;&amp;iecy;&amp;scy;&amp;iecy;&amp;ncy;&amp;ncy;&amp;icy;&amp;khcy;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916832"/>
            <a:ext cx="4410075" cy="31908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32040" y="5085184"/>
            <a:ext cx="42119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 каникулах гуляли, </a:t>
            </a:r>
            <a:br>
              <a:rPr lang="ru-RU" sz="2400" b="1" dirty="0" smtClean="0"/>
            </a:br>
            <a:r>
              <a:rPr lang="ru-RU" sz="2400" b="1" dirty="0" smtClean="0"/>
              <a:t>Очень дружно отдыхали. </a:t>
            </a:r>
            <a:br>
              <a:rPr lang="ru-RU" sz="2400" b="1" dirty="0" smtClean="0"/>
            </a:br>
            <a:r>
              <a:rPr lang="ru-RU" sz="2400" b="1" dirty="0" smtClean="0"/>
              <a:t>Но скоро браться за букварь - </a:t>
            </a:r>
            <a:br>
              <a:rPr lang="ru-RU" sz="2400" b="1" dirty="0" smtClean="0"/>
            </a:br>
            <a:r>
              <a:rPr lang="ru-RU" sz="2400" b="1" dirty="0" smtClean="0"/>
              <a:t>Вот-вот закончится …(Январь) </a:t>
            </a:r>
            <a:br>
              <a:rPr lang="ru-RU" sz="24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356992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Дети в санках на горе,</a:t>
            </a:r>
            <a:br>
              <a:rPr lang="ru-RU" sz="2400" b="1" dirty="0" smtClean="0"/>
            </a:br>
            <a:r>
              <a:rPr lang="ru-RU" sz="2400" b="1" dirty="0" smtClean="0"/>
              <a:t>Все на горке в … (январе)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509120"/>
            <a:ext cx="4248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 счёту первым он идёт,</a:t>
            </a:r>
            <a:br>
              <a:rPr lang="ru-RU" sz="2400" b="1" dirty="0" smtClean="0"/>
            </a:br>
            <a:r>
              <a:rPr lang="ru-RU" sz="2400" b="1" dirty="0" smtClean="0"/>
              <a:t>С него начнётся новый год.</a:t>
            </a:r>
            <a:br>
              <a:rPr lang="ru-RU" sz="2400" b="1" dirty="0" smtClean="0"/>
            </a:br>
            <a:r>
              <a:rPr lang="ru-RU" sz="2400" b="1" dirty="0" smtClean="0"/>
              <a:t>Открой скорее календарь,</a:t>
            </a:r>
            <a:br>
              <a:rPr lang="ru-RU" sz="2400" b="1" dirty="0" smtClean="0"/>
            </a:br>
            <a:r>
              <a:rPr lang="ru-RU" sz="2400" b="1" dirty="0" smtClean="0"/>
              <a:t>Читай! Написано - ... (Январь)</a:t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036496" cy="1049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hlinkClick r:id="rId2"/>
              </a:rPr>
              <a:t>ИСТОЧНИКИ: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hlinkClick r:id="rId2"/>
              </a:rPr>
              <a:t>http://kitsap.ru.com/?c=result&amp;query=</a:t>
            </a:r>
            <a:r>
              <a:rPr lang="ru-RU" sz="2000" dirty="0" err="1" smtClean="0">
                <a:hlinkClick r:id="rId2"/>
              </a:rPr>
              <a:t>Виталий+Бианки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hlinkClick r:id="rId3"/>
              </a:rPr>
              <a:t>http://books.iqbuy.ru/categories_offer/9785479002106/sinichkin-kalend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hlinkClick r:id="rId4"/>
              </a:rPr>
              <a:t>http://rusbook.net/</a:t>
            </a:r>
            <a:r>
              <a:rPr lang="ru-RU" sz="2000" dirty="0" err="1" smtClean="0">
                <a:hlinkClick r:id="rId4"/>
              </a:rPr>
              <a:t>Лесная-газета</a:t>
            </a:r>
            <a:r>
              <a:rPr lang="ru-RU" sz="2000" dirty="0" smtClean="0">
                <a:hlinkClick r:id="rId4"/>
              </a:rPr>
              <a:t>/</a:t>
            </a:r>
            <a:r>
              <a:rPr lang="en-US" sz="2000" dirty="0" smtClean="0">
                <a:hlinkClick r:id="rId4"/>
              </a:rPr>
              <a:t>prd_cp-437732.html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hlinkClick r:id="rId5"/>
              </a:rPr>
              <a:t>http://www.deti.spb.ru/writers_rus/bianki_vv/books/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hlinkClick r:id="rId6"/>
              </a:rPr>
              <a:t>http://oz.by/books/more1027180.html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hlinkClick r:id="rId7"/>
              </a:rPr>
              <a:t>http://www.bookin.org.ru/book/750646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hlinkClick r:id="rId8"/>
              </a:rPr>
              <a:t>http://dwalls.ru/zimnii_peizaj-721/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hlinkClick r:id="rId9"/>
              </a:rPr>
              <a:t>http://egyptkids.net/other/stunning-nature-puzzles-2/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hlinkClick r:id="rId10"/>
              </a:rPr>
              <a:t>http://mung.pp.ua/kak-narisovat-zimu-na-rechke/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hlinkClick r:id="rId11"/>
              </a:rPr>
              <a:t>http://www.proshkolu.ru/club/priroda797/file2/2389766/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hlinkClick r:id="rId12"/>
              </a:rPr>
              <a:t>http://www.livemaster.ru/topic/176871-novogodnie-ukrasheniya-iz-shish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hlinkClick r:id="rId13"/>
              </a:rPr>
              <a:t>http://forum.alpari.ru/showthread.php?p=2161108&amp;mode=linear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hlinkClick r:id="rId14"/>
              </a:rPr>
              <a:t>http://walls.com.ua/download/60602/1280x768/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hlinkClick r:id="rId15"/>
              </a:rPr>
              <a:t>http://club.foto.ru/gallery/photos/185625/?&amp;author_id=6861&amp;sort=awar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hlinkClick r:id="rId16"/>
              </a:rPr>
              <a:t>http://doseng.org/priroda/27324-belki.html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hlinkClick r:id="rId17"/>
              </a:rPr>
              <a:t>http://svobodaislovo.ru/foto/1078-bespokoynye-sosedi.html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hlinkClick r:id="rId18"/>
              </a:rPr>
              <a:t>http://www.magiclamp.ru/detki/umnicka/22/nomer 22.htm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hlinkClick r:id="rId19"/>
              </a:rPr>
              <a:t>http://www.fonforday.ru/fon/download/461071-fon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hlinkClick r:id="rId20"/>
              </a:rPr>
              <a:t>http://gsursk.gorodishe.pnzreg.ru/news/2013/03/28/16030848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hlinkClick r:id="rId21"/>
              </a:rPr>
              <a:t>http://hdwallpapers4free.com/nature-landscape/snow-winter-white-lands</a:t>
            </a:r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amp;Vcy;&amp;icy;&amp;tcy;&amp;acy;&amp;lcy;&amp;icy;&amp;jcy; &amp;Bcy;&amp;icy;&amp;acy;&amp;ncy;&amp;kcy;&amp;icy; - &amp;Ocy;&amp;bcy;&amp;ucy;&amp;chcy;&amp;acy;&amp;iecy;&amp;mcy; &amp;pcy;&amp;iecy;&amp;rcy;&amp;scy;&amp;ocy;&amp;ncy;&amp;acy;&amp;lcy; - &amp;Kcy;&amp;ocy;&amp;mcy;&amp;pcy;&amp;acy;&amp;ncy;&amp;icy;&amp;yacy; &quot;&amp;Ecy;&amp;fcy;&amp;fcy;&amp;iecy;&amp;kcy;&amp;t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8"/>
            <a:ext cx="5040560" cy="64068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436096" y="332656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 dirty="0" smtClean="0">
                <a:latin typeface="Calibri" pitchFamily="34" charset="0"/>
                <a:cs typeface="Calibri" pitchFamily="34" charset="0"/>
              </a:rPr>
              <a:t>Вита́лий Валенти́нович Биа́нки</a:t>
            </a:r>
            <a:endParaRPr lang="ru-RU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184" y="2852936"/>
            <a:ext cx="23391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/>
              <a:t>1894-</a:t>
            </a:r>
          </a:p>
          <a:p>
            <a:r>
              <a:rPr lang="ru-RU" sz="7200" b="1" dirty="0" smtClean="0"/>
              <a:t>1959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&amp;Kcy;&amp;ncy;&amp;icy;&amp;gcy;&amp;acy; &quot;&amp;Scy;&amp;kcy;&amp;acy;&amp;zcy;&amp;kcy;&amp;icy; &amp;ocy; &amp;pcy;&amp;rcy;&amp;icy;&amp;rcy;&amp;ocy;&amp;dcy;&amp;iecy;&quot; &amp;Vcy;&amp;icy;&amp;tcy;&amp;acy;&amp;lcy;&amp;icy;&amp;jcy; &amp;Bcy;&amp;icy;&amp;acy;&amp;ncy;&amp;kcy;&amp;icy; - &amp;kcy;&amp;ucy;&amp;pcy;&amp;icy;&amp;tcy;&amp;softcy; &amp;kcy;&amp;ncy;&amp;icy;&amp;gcy;&amp;ucy; ISBN 978-5-17-070831-4 &amp;scy; &amp;dcy;&amp;ocy;&amp;scy;&amp;tcy;&amp;acy;&amp;vcy;&amp;kcy;&amp;ocy;&amp;jcy; &amp;pcy;&amp;ocy; &amp;pcy;&amp;ocy;&amp;chcy;&amp;tcy;&amp;iecy; &amp;vcy; &amp;icy;&amp;ncy;&amp;tcy;&amp;iecy;&amp;rcy;&amp;ncy;&amp;iecy;&amp;tcy;-&amp;mcy;&amp;acy;&amp;gcy;&amp;acy;&amp;zcy;&amp;icy;&amp;ncy;&amp;iecy; OZON.ru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60648"/>
            <a:ext cx="1905000" cy="1905000"/>
          </a:xfrm>
          <a:prstGeom prst="rect">
            <a:avLst/>
          </a:prstGeom>
          <a:noFill/>
        </p:spPr>
      </p:pic>
      <p:pic>
        <p:nvPicPr>
          <p:cNvPr id="28676" name="Picture 4" descr="&amp;Icy;&amp;zcy;&amp;vcy;&amp;iecy;&amp;scy;&amp;tcy;&amp;ncy;&amp;ycy;&amp;iecy; &amp;kcy;&amp;ncy;&amp;icy;&amp;gcy;&amp;icy; &amp;acy;&amp;vcy;&amp;tcy;&amp;ocy;&amp;rcy;&amp;acy;: - &amp;Fcy;&amp;ocy;&amp;tcy;&amp;ocy; 8 - &amp;Bcy;&amp;icy;&amp;acy;&amp;ncy;&amp;kcy;&amp;icy; &amp;Lcy;&amp;iecy;&amp;scy;&amp;ncy;&amp;acy;&amp;yacy; &amp;gcy;&amp;acy;&amp;zcy;&amp;iecy;&amp;tcy;&amp;acy; - &amp;Vcy;&amp;icy;&amp;tcy;&amp;acy;&amp;lcy;&amp;icy;&amp;jcy; &amp;Bcy;&amp;icy;&amp;acy;&amp;ncy;&amp;kcy;&amp;icy; - &amp;Bcy; - &amp;Fcy;&amp;ocy;&amp;tcy;&amp;ocy;&amp;gcy;&amp;rcy;&amp;acy;&amp;fcy;&amp;icy;&amp;icy; &amp;pcy;&amp;ocy; &amp;lcy;&amp;icy;&amp;tcy;&amp;iecy;&amp;rcy;&amp;acy;&amp;tcy;&amp;ucy;&amp;rcy;&amp;iecy;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752" y="0"/>
            <a:ext cx="3200400" cy="4267200"/>
          </a:xfrm>
          <a:prstGeom prst="rect">
            <a:avLst/>
          </a:prstGeom>
          <a:noFill/>
        </p:spPr>
      </p:pic>
      <p:pic>
        <p:nvPicPr>
          <p:cNvPr id="28678" name="Picture 6" descr="&amp;Acy;&amp;vcy;&amp;acy;&amp;ncy;&amp;tcy;&amp;acy;+ :: &amp;Lcy;&amp;iecy;&amp;s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68144" y="0"/>
            <a:ext cx="3114675" cy="4762500"/>
          </a:xfrm>
          <a:prstGeom prst="rect">
            <a:avLst/>
          </a:prstGeom>
          <a:noFill/>
        </p:spPr>
      </p:pic>
      <p:pic>
        <p:nvPicPr>
          <p:cNvPr id="28680" name="Picture 8" descr="&amp;Acy;&amp;vcy;&amp;acy;&amp;ncy;&amp;tcy;&amp;acy;+ :: &amp;SHcy;&amp;Bcy;24.&amp;Rcy;&amp;acy;&amp;scy;&amp;scy;&amp;kcy;&amp;acy;&amp;zcy;&amp;ycy; &amp;Bcy;&amp;icy;&amp;acy;&amp;ncy;&amp;kcy;&amp;icy;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2105024"/>
            <a:ext cx="3114675" cy="4752976"/>
          </a:xfrm>
          <a:prstGeom prst="rect">
            <a:avLst/>
          </a:prstGeom>
          <a:noFill/>
        </p:spPr>
      </p:pic>
      <p:pic>
        <p:nvPicPr>
          <p:cNvPr id="28682" name="Picture 10" descr="&amp;Tcy;&amp;iecy;&amp;rcy;&amp;iecy;&amp;ncy;&amp;tcy;&amp;icy;&amp;jcy; &amp;tcy;&amp;iecy;&amp;tcy;&amp;iecy;&amp;rcy;&amp;iecy;&amp;vcy; &amp;scy;&amp;lcy;&amp;ucy;&amp;shcy;&amp;acy;&amp;tcy;&amp;softcy; &amp;Tcy;&amp;iecy;&amp;rcy;&amp;iecy;&amp;ncy;&amp;tcy;&amp;icy;&amp;jcy; &amp;Tcy;&amp;iecy;&amp;tcy;&amp;iecy;&amp;rcy;&amp;iecy;&amp;vcy; &amp;Ncy;&amp;acy;&amp;scy;&amp;tcy;&amp;ocy;&amp;yacy;&amp;shchcy;&amp;icy;&amp;iecy; &amp;gcy;&amp;ocy;&amp;lcy;&amp;ocy;&amp;scy;&amp;acy; &amp;zhcy;&amp;icy;&amp;vcy;&amp;ocy;&amp;tcy;&amp;ncy;&amp;ycy;&amp;khcy; &amp;icy; &amp;zcy;&amp;vcy;&amp;ucy;&amp;kcy;&amp;icy; &amp;pcy;&amp;rcy;&amp;icy;&amp;rcy;&amp;ocy;&amp;dcy;&amp;ycy; , &amp;acy;&amp;vcy;&amp;tcy;&amp;ocy;&amp;rcy; &amp;Bcy;&amp;icy;&amp;acy;&amp;ncy;&amp;kcy;&amp;icy; &amp;Vcy;.&amp;Vcy;. &amp;scy;&amp;kcy;&amp;acy;&amp;chcy;&amp;acy;&amp;tcy;&amp;softcy; &amp;Kcy;&amp;ncy;&amp;icy;&amp;zhcy;&amp;kcy;&amp;icy;-&amp;icy;&amp;gcy;&amp;rcy;&amp;ucy;&amp;shcy;&amp;kcy;&amp;icy;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91880" y="209550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&amp;Zcy;&amp;icy;&amp;mcy;&amp;ncy;&amp;icy;&amp;jcy; &amp;pcy;&amp;iecy;&amp;jcy;&amp;zcy;&amp;acy;&amp;zhcy; Full HD &amp;ocy;&amp;bcy;&amp;ocy;&amp;icy;, &amp;kcy;&amp;acy;&amp;rcy;&amp;tcy;&amp;icy;&amp;ncy;&amp;kcy;&amp;icy; &amp;icy; &amp;fcy;&amp;ocy;&amp;tcy;&amp;ocy; &amp;scy;&amp;mcy;&amp;ocy;&amp;tcy;&amp;rcy;&amp;icy;&amp;tcy;&amp;iecy; &amp;icy; &amp;kcy;&amp;acy;&amp;chcy;&amp;acy;&amp;jcy;&amp;tcy;&amp;iecy; &amp;bcy;&amp;iecy;&amp;scy;&amp;pcy;&amp;lcy;&amp;acy;&amp;tcy;&amp;ncy;&amp;ocy; &amp;ncy;&amp;acy; dWalls.ru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1916832"/>
            <a:ext cx="6336704" cy="4572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260649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Начинает календарь</a:t>
            </a:r>
            <a:br>
              <a:rPr lang="ru-RU" sz="4000" b="1" dirty="0" smtClean="0"/>
            </a:br>
            <a:r>
              <a:rPr lang="ru-RU" sz="4000" b="1" dirty="0" smtClean="0"/>
              <a:t>Месяц с именем ... (Январь)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Январь, говорит народ, к весне поворот; году начало, зиме серёдка; солнце на лето, зима на мороз.</a:t>
            </a:r>
            <a:br>
              <a:rPr lang="ru-RU" sz="24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На Новый год  день прибавляется на заячий скок.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Stunning Nature Puzzles 2 Flash Game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268760"/>
            <a:ext cx="8424936" cy="52565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55776" y="2274838"/>
            <a:ext cx="55446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Щиплет уши, щиплет нос, </a:t>
            </a:r>
          </a:p>
          <a:p>
            <a:r>
              <a:rPr lang="ru-RU" sz="3200" b="1" dirty="0" smtClean="0"/>
              <a:t>Лезет в валенки мороз.</a:t>
            </a:r>
            <a:br>
              <a:rPr lang="ru-RU" sz="3200" b="1" dirty="0" smtClean="0"/>
            </a:br>
            <a:r>
              <a:rPr lang="ru-RU" sz="3200" b="1" dirty="0" smtClean="0"/>
              <a:t>Брызнешь воду – упадет</a:t>
            </a:r>
            <a:br>
              <a:rPr lang="ru-RU" sz="3200" b="1" dirty="0" smtClean="0"/>
            </a:br>
            <a:r>
              <a:rPr lang="ru-RU" sz="3200" b="1" dirty="0" smtClean="0"/>
              <a:t>Не вода уже, а лед.</a:t>
            </a:r>
            <a:br>
              <a:rPr lang="ru-RU" sz="3200" b="1" dirty="0" smtClean="0"/>
            </a:br>
            <a:r>
              <a:rPr lang="ru-RU" sz="3200" b="1" dirty="0" smtClean="0"/>
              <a:t>Даже птице не </a:t>
            </a:r>
            <a:r>
              <a:rPr lang="ru-RU" sz="3200" b="1" dirty="0" err="1" smtClean="0"/>
              <a:t>летится</a:t>
            </a:r>
            <a:r>
              <a:rPr lang="ru-RU" sz="3200" b="1" dirty="0" smtClean="0"/>
              <a:t>,</a:t>
            </a:r>
            <a:br>
              <a:rPr lang="ru-RU" sz="3200" b="1" dirty="0" smtClean="0"/>
            </a:br>
            <a:r>
              <a:rPr lang="ru-RU" sz="3200" b="1" dirty="0" smtClean="0"/>
              <a:t>От мороза мерзнет птица.</a:t>
            </a:r>
            <a:br>
              <a:rPr lang="ru-RU" sz="3200" b="1" dirty="0" smtClean="0"/>
            </a:br>
            <a:r>
              <a:rPr lang="ru-RU" sz="3200" b="1" dirty="0" smtClean="0"/>
              <a:t>Повернуло солнце к </a:t>
            </a:r>
            <a:r>
              <a:rPr lang="ru-RU" sz="3200" b="1" dirty="0" smtClean="0">
                <a:hlinkClick r:id="rId3" tooltip="Загадки про лето с ответами"/>
              </a:rPr>
              <a:t>лету</a:t>
            </a:r>
            <a:r>
              <a:rPr lang="ru-RU" sz="3200" b="1" dirty="0" smtClean="0"/>
              <a:t>.</a:t>
            </a:r>
            <a:br>
              <a:rPr lang="ru-RU" sz="3200" b="1" dirty="0" smtClean="0"/>
            </a:br>
            <a:r>
              <a:rPr lang="ru-RU" sz="3200" b="1" dirty="0" smtClean="0"/>
              <a:t>Что, скажи, за месяц это?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195388"/>
            <a:ext cx="8640959" cy="532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Земля, вода и лес – всё покрыто снегом, всё кругом погружено в непробудный и, кажется, мёртвый сон. Замерли травы, кусты и деревья. Замерли, но не умерли.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Scy;&amp;tcy;&amp;icy;&amp;khcy;&amp;icy; &amp;ocy; &amp;vcy;&amp;rcy;&amp;iecy;&amp;mcy;&amp;iecy;&amp;ncy;&amp;acy;&amp;khcy; &amp;gcy;&amp;ocy;&amp;dcy;&amp;acy;. &amp;Scy;&amp;tcy;&amp;icy;&amp;khcy;&amp;icy; &amp;ocy; &amp;pcy;&amp;rcy;&amp;icy;&amp;rcy;&amp;ocy;&amp;dcy;&amp;ie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124744"/>
            <a:ext cx="8280920" cy="5472608"/>
          </a:xfrm>
          <a:prstGeom prst="rect">
            <a:avLst/>
          </a:prstGeom>
          <a:noFill/>
        </p:spPr>
      </p:pic>
      <p:pic>
        <p:nvPicPr>
          <p:cNvPr id="14340" name="Picture 4" descr="&amp;Ncy;&amp;ocy;&amp;vcy;&amp;ocy;&amp;gcy;&amp;ocy;&amp;dcy;&amp;ncy;&amp;icy;&amp;iecy; &amp;ucy;&amp;kcy;&amp;rcy;&amp;acy;&amp;shcy;&amp;iecy;&amp;ncy;&amp;icy;&amp;yacy; &amp;icy;&amp;zcy; &amp;shcy;&amp;icy;&amp;shcy;&amp;iecy;&amp;kcy; - &amp;YAcy;&amp;rcy;&amp;mcy;&amp;acy;&amp;rcy;&amp;kcy;&amp;acy; &amp;Mcy;&amp;acy;&amp;scy;&amp;tcy;&amp;iecy;&amp;rcy;&amp;ocy;&amp;vcy; - &amp;rcy;&amp;ucy;&amp;chcy;&amp;ncy;&amp;acy;&amp;yacy; &amp;rcy;&amp;acy;…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104899"/>
            <a:ext cx="3838575" cy="5753101"/>
          </a:xfrm>
          <a:prstGeom prst="rect">
            <a:avLst/>
          </a:prstGeom>
          <a:noFill/>
        </p:spPr>
      </p:pic>
      <p:pic>
        <p:nvPicPr>
          <p:cNvPr id="14342" name="Picture 6" descr="&amp;IEcy;&amp;lcy;&amp;ocy;&amp;vcy;&amp;acy;&amp;yacy; &amp;vcy;&amp;iecy;&amp;tcy;&amp;kcy;&amp;acy; &amp;scy; &amp;shcy;&amp;icy;&amp;shcy;&amp;kcy;&amp;acy;&amp;mcy;&amp;icy; - &amp;Ecy;&amp;tcy;&amp;ocy;&amp;tcy; &amp;ucy;&amp;dcy;&amp;icy;&amp;vcy;&amp;icy;&amp;tcy;&amp;iecy;&amp;lcy;&amp;softcy;&amp;ncy;&amp;ycy;&amp;jcy; &amp;mcy;&amp;icy;&amp;rcy; &amp;pcy;&amp;rcy;&amp;icy;&amp;rcy;&amp;ocy;&amp;dcy;&amp;ycy;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39952" y="3140968"/>
            <a:ext cx="5004048" cy="33375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Под мёртвым покрывалом снега они таят могучую силу жизни, силу расти и цвести. Сосны и ели хранят свои семена, крепко зажав их в свои кулачки-шишки.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&amp;Vcy;&amp;ocy;&amp;lcy;&amp;shcy;&amp;iecy;&amp;bcy;&amp;scy;&amp;tcy;&amp;vcy;&amp;ocy; &amp;fcy;&amp;ocy;&amp;tcy;&amp;ocy;&amp;gcy;&amp;rcy;&amp;acy;&amp;fcy;&amp;icy;&amp;icy; - &amp;Scy;&amp;tcy;&amp;rcy;&amp;acy;&amp;ncy;&amp;icy;&amp;tscy;&amp;acy; 377 - &amp;Fcy;&amp;ocy;&amp;rcy;&amp;ucy;&amp;mcy; &amp;Acy;&amp;lcy;&amp;softcy;&amp;pcy;&amp;acy;&amp;rcy;&amp;i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196752"/>
            <a:ext cx="8712968" cy="54467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Животные с холодной кровью, </a:t>
            </a:r>
            <a:r>
              <a:rPr lang="ru-RU" sz="2400" b="1" dirty="0" err="1" smtClean="0"/>
              <a:t>затаясь</a:t>
            </a:r>
            <a:r>
              <a:rPr lang="ru-RU" sz="2400" b="1" dirty="0" smtClean="0"/>
              <a:t>, застыли. Но тоже не умерли, даже такие нежные, как мотыльки, попрятались в разные убежища.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Kcy;&amp;ocy;&amp;mcy;&amp;mcy;&amp;iecy;&amp;ncy;&amp;tcy;&amp;acy;&amp;rcy;&amp;icy;&amp;icy; - &amp;Scy;&amp;tcy;&amp;icy;&amp;khcy;&amp;icy; &amp;icy; &amp;Pcy;&amp;rcy;&amp;ocy;&amp;zcy;&amp;acy; &amp;Rcy;&amp;ocy;&amp;scy;&amp;scy;&amp;icy;&amp;icy;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43400" y="3068960"/>
            <a:ext cx="5400600" cy="3600400"/>
          </a:xfrm>
          <a:prstGeom prst="rect">
            <a:avLst/>
          </a:prstGeom>
          <a:noFill/>
        </p:spPr>
      </p:pic>
      <p:pic>
        <p:nvPicPr>
          <p:cNvPr id="12290" name="Picture 2" descr="1280x768 &amp;rcy;&amp;yacy;&amp;bcy;&amp;icy;&amp;ncy;&amp;acy;, &amp;pcy;&amp;tcy;&amp;icy;&amp;chcy;&amp;kcy;&amp;acy;, &amp;yacy;&amp;gcy;&amp;ocy;&amp;dcy;&amp;ycy;, &amp;scy;&amp;ncy;&amp;iecy;&amp;gcy;, &amp;ncy;&amp;acy; &amp;vcy;&amp;iecy;&amp;tcy;&amp;kcy;&amp;iecy;, &amp;scy;&amp;icy;&amp;ncy;&amp;icy;&amp;chcy;&amp;kcy;&amp;acy; &amp;kcy;&amp;acy;&amp;rcy;&amp;tcy;&amp;icy;&amp;ncy;&amp;kcy;&amp;icy; &amp;ncy;&amp;acy; &amp;rcy;&amp;acy;&amp;bcy;&amp;ocy;&amp;chcy;&amp;icy;&amp;jcy; &amp;scy;&amp;tcy;&amp;ocy;&amp;lcy; &amp;ocy;&amp;bcy;&amp;ocy;&amp;icy; &amp;fcy;&amp;ocy;&amp;tcy;&amp;ocy; &amp;scy;&amp;kcy;&amp;acy;&amp;chcy;&amp;acy;&amp;tcy;&amp;softcy;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1"/>
            <a:ext cx="3888432" cy="3096344"/>
          </a:xfrm>
          <a:prstGeom prst="rect">
            <a:avLst/>
          </a:prstGeom>
          <a:noFill/>
        </p:spPr>
      </p:pic>
      <p:pic>
        <p:nvPicPr>
          <p:cNvPr id="12292" name="Picture 4" descr="Beer-Sheva: &amp;Fcy;&amp;ocy;&amp;tcy;&amp;ocy;&amp;pcy;&amp;ocy;&amp;dcy;&amp;bcy;&amp;ocy;&amp;rcy;&amp;kcy;&amp;acy; &amp;rcy;&amp;acy;&amp;zcy;&amp;ncy;&amp;ocy;&amp;ocy;&amp;bcy;&amp;rcy;&amp;acy;&amp;zcy;&amp;ncy;&amp;ycy;&amp;khcy; &amp;pcy;&amp;tcy;&amp;icy;&amp;chcy;&amp;iecy;&amp;kcy; &amp;zcy;&amp;icy;&amp;mcy;&amp;ocy;&amp;jcy;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3573016"/>
            <a:ext cx="4176464" cy="29249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99992" y="0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У птиц </a:t>
            </a:r>
          </a:p>
          <a:p>
            <a:pPr algn="ctr"/>
            <a:r>
              <a:rPr lang="ru-RU" sz="2400" b="1" dirty="0" smtClean="0"/>
              <a:t>особенно горячая кровь, </a:t>
            </a:r>
          </a:p>
          <a:p>
            <a:pPr algn="ctr"/>
            <a:r>
              <a:rPr lang="ru-RU" sz="2400" b="1" dirty="0" smtClean="0"/>
              <a:t>они никогда не впадают </a:t>
            </a:r>
          </a:p>
          <a:p>
            <a:pPr algn="ctr"/>
            <a:r>
              <a:rPr lang="ru-RU" sz="2400" b="1" dirty="0" smtClean="0"/>
              <a:t>в спячку. 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1484784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 морозце от зари</a:t>
            </a:r>
            <a:br>
              <a:rPr lang="ru-RU" sz="2400" dirty="0" smtClean="0"/>
            </a:br>
            <a:r>
              <a:rPr lang="ru-RU" sz="2400" dirty="0" smtClean="0"/>
              <a:t>Заалели снегири.</a:t>
            </a:r>
            <a:br>
              <a:rPr lang="ru-RU" sz="2400" dirty="0" smtClean="0"/>
            </a:br>
            <a:r>
              <a:rPr lang="ru-RU" sz="2400" dirty="0" smtClean="0"/>
              <a:t>Эй, мороз, сильней ударь, </a:t>
            </a:r>
            <a:br>
              <a:rPr lang="ru-RU" sz="2400" dirty="0" smtClean="0"/>
            </a:br>
            <a:r>
              <a:rPr lang="ru-RU" sz="2400" dirty="0" smtClean="0"/>
              <a:t>Начинай же год, ...(Январь)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кабр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E20E8A3-C4C7-4E7F-86EF-5FE6FC56B3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декабрь</Template>
  <TotalTime>346</TotalTime>
  <Words>326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декабрь</vt:lpstr>
      <vt:lpstr>Подготовила учитель-дефектолог МОУ «СОШ №1 г. РТИЩЕВО САРАТОВСКОЙ ОБЛАСТИ» Визгалова В.В.</vt:lpstr>
      <vt:lpstr>Слайд 2</vt:lpstr>
      <vt:lpstr>Слайд 3</vt:lpstr>
      <vt:lpstr>Слайд 4</vt:lpstr>
      <vt:lpstr>Январь, говорит народ, к весне поворот; году начало, зиме серёдка; солнце на лето, зима на мороз.  На Новый год  день прибавляется на заячий скок.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Шаблон оформления</dc:subject>
  <dc:creator>user</dc:creator>
  <dc:description>Корпорация Майкрософт
Шаблон оформления</dc:description>
  <cp:lastModifiedBy>user</cp:lastModifiedBy>
  <cp:revision>18</cp:revision>
  <dcterms:created xsi:type="dcterms:W3CDTF">2014-12-21T15:25:22Z</dcterms:created>
  <dcterms:modified xsi:type="dcterms:W3CDTF">2015-02-02T19:25:58Z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TC103899589990</vt:lpwstr>
  </property>
</Properties>
</file>