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wmf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6378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Пришей пуговицу</a:t>
            </a:r>
          </a:p>
        </p:txBody>
      </p:sp>
      <p:pic>
        <p:nvPicPr>
          <p:cNvPr id="12291" name="Picture 2" descr="Пуговица - Одежда - Фото по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6975"/>
            <a:ext cx="705802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1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619250" y="1916113"/>
            <a:ext cx="6389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 _</a:t>
            </a:r>
            <a:r>
              <a:rPr lang="ru-RU" sz="2800" b="1">
                <a:latin typeface="Tahoma" pitchFamily="34" charset="0"/>
              </a:rPr>
              <a:t>   – элитный сухофрукт.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987675" y="3213100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КУРАГА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042988" y="2205038"/>
            <a:ext cx="733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 _ </a:t>
            </a:r>
            <a:r>
              <a:rPr lang="ru-RU" sz="2800" b="1">
                <a:latin typeface="Tahoma" pitchFamily="34" charset="0"/>
              </a:rPr>
              <a:t>  – молодая трава из сказок.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843213" y="3644900"/>
            <a:ext cx="1484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МУРАВА</a:t>
            </a:r>
          </a:p>
        </p:txBody>
      </p:sp>
      <p:pic>
        <p:nvPicPr>
          <p:cNvPr id="12301" name="Picture 13" descr="Картинка 3 из 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7813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Картинка 8 из 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924175"/>
            <a:ext cx="3240087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6" grpId="1"/>
      <p:bldP spid="12297" grpId="0" build="allAtOnce"/>
      <p:bldP spid="12298" grpId="0"/>
      <p:bldP spid="12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5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00113" y="2060575"/>
            <a:ext cx="7150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 _ _ </a:t>
            </a:r>
            <a:r>
              <a:rPr lang="ru-RU" sz="2800" b="1">
                <a:latin typeface="Tahoma" pitchFamily="34" charset="0"/>
              </a:rPr>
              <a:t>  –  главные часы России.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08175" y="36449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КУРАНТЫ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19250" y="2205038"/>
            <a:ext cx="5872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 _ _ </a:t>
            </a:r>
            <a:r>
              <a:rPr lang="ru-RU" sz="2800" b="1">
                <a:latin typeface="Tahoma" pitchFamily="34" charset="0"/>
              </a:rPr>
              <a:t>  –  головной убор.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116013" y="35734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ФУРАЖКА</a:t>
            </a:r>
          </a:p>
        </p:txBody>
      </p:sp>
      <p:pic>
        <p:nvPicPr>
          <p:cNvPr id="14349" name="Picture 13" descr="Картинка 16 из 4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363" y="3213100"/>
            <a:ext cx="4214812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Картинка 2 из 2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068638"/>
            <a:ext cx="44624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4" grpId="1"/>
      <p:bldP spid="14345" grpId="0"/>
      <p:bldP spid="14345" grpId="1"/>
      <p:bldP spid="143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9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11188" y="1720850"/>
            <a:ext cx="7851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 _ _ </a:t>
            </a:r>
            <a:r>
              <a:rPr lang="ru-RU" sz="2800" b="1">
                <a:latin typeface="Tahoma" pitchFamily="34" charset="0"/>
              </a:rPr>
              <a:t>  – трудолюбивое насекомое.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79613" y="2852738"/>
            <a:ext cx="170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МУРАВЕЙ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8313" y="1844675"/>
            <a:ext cx="837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 _ _ </a:t>
            </a:r>
            <a:r>
              <a:rPr lang="ru-RU" sz="2800" b="1">
                <a:latin typeface="Tahoma" pitchFamily="34" charset="0"/>
              </a:rPr>
              <a:t>  –  птица, которая поможет воды из колодца напиться.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979613" y="3716338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ЖУРАВЛЬ</a:t>
            </a:r>
          </a:p>
        </p:txBody>
      </p:sp>
      <p:pic>
        <p:nvPicPr>
          <p:cNvPr id="15373" name="Picture 13" descr="Картинка 2 из 15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6225" y="2708275"/>
            <a:ext cx="45894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Картинка 23 из 1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2852738"/>
            <a:ext cx="35274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 descr="Картинка 3 из 10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3716338"/>
            <a:ext cx="1924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3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8050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 _ _ _</a:t>
            </a:r>
            <a:r>
              <a:rPr lang="ru-RU" sz="2800" b="1">
                <a:latin typeface="Tahoma" pitchFamily="34" charset="0"/>
              </a:rPr>
              <a:t>   –  деревянный сказочный герой.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58888" y="3068638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БУРАТИНО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68313" y="1989138"/>
            <a:ext cx="821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УРА </a:t>
            </a:r>
            <a:r>
              <a:rPr lang="ru-RU" sz="2800" b="1">
                <a:latin typeface="Tahoma" pitchFamily="34" charset="0"/>
              </a:rPr>
              <a:t> –  ёлочный новогодний дождик.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187450" y="3429000"/>
            <a:ext cx="163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МИШУРА</a:t>
            </a:r>
          </a:p>
        </p:txBody>
      </p:sp>
      <p:pic>
        <p:nvPicPr>
          <p:cNvPr id="16397" name="Picture 13" descr="Картинка 3 из 7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636838"/>
            <a:ext cx="43132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Картинка 32 из 4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2825750"/>
            <a:ext cx="43195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2" grpId="1"/>
      <p:bldP spid="16393" grpId="0"/>
      <p:bldP spid="16393" grpId="1"/>
      <p:bldP spid="16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7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835150" y="1844675"/>
            <a:ext cx="5224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_ </a:t>
            </a:r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УРА </a:t>
            </a:r>
            <a:r>
              <a:rPr lang="ru-RU" sz="2800" b="1">
                <a:latin typeface="Tahoma" pitchFamily="34" charset="0"/>
              </a:rPr>
              <a:t> –  домик собаки.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195513" y="3068638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КОНУРА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68313" y="1844675"/>
            <a:ext cx="8480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_ _ _ _ УРА </a:t>
            </a:r>
            <a:r>
              <a:rPr lang="ru-RU" sz="2800" b="1">
                <a:latin typeface="Tahoma" pitchFamily="34" charset="0"/>
              </a:rPr>
              <a:t> –  самый книжный школьный предмет.</a:t>
            </a:r>
            <a:r>
              <a:rPr lang="ru-RU" sz="2400" b="1">
                <a:latin typeface="Tahoma" pitchFamily="34" charset="0"/>
              </a:rPr>
              <a:t>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258888" y="3284538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ЛИТЕРАТУРА</a:t>
            </a:r>
          </a:p>
        </p:txBody>
      </p:sp>
      <p:pic>
        <p:nvPicPr>
          <p:cNvPr id="17421" name="Picture 13" descr="Картинка 19 из 2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033713"/>
            <a:ext cx="352742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Картинка 4 из 2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2492375"/>
            <a:ext cx="291306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6" grpId="1"/>
      <p:bldP spid="17417" grpId="0" build="allAtOnce"/>
      <p:bldP spid="17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1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95288" y="2276475"/>
            <a:ext cx="841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_ _ _ _ УРА </a:t>
            </a:r>
            <a:r>
              <a:rPr lang="ru-RU" sz="2800" b="1">
                <a:latin typeface="Tahoma" pitchFamily="34" charset="0"/>
              </a:rPr>
              <a:t> – компьютерная «Клава».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16013" y="3357563"/>
            <a:ext cx="229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КЛАВИАТУРА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3850" y="2492375"/>
            <a:ext cx="8480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_ _ _ _ _ УРА </a:t>
            </a:r>
            <a:r>
              <a:rPr lang="ru-RU" sz="2800" b="1">
                <a:latin typeface="Tahoma" pitchFamily="34" charset="0"/>
              </a:rPr>
              <a:t> – самый подвижный школьный урок.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042988" y="3933825"/>
            <a:ext cx="253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ФИЗКУЛЬТУРА</a:t>
            </a:r>
          </a:p>
        </p:txBody>
      </p:sp>
      <p:pic>
        <p:nvPicPr>
          <p:cNvPr id="18445" name="Picture 13" descr="Картинка 12 из 46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524250"/>
            <a:ext cx="45720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Картинка 4 из 14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367188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0" grpId="1"/>
      <p:bldP spid="18441" grpId="0"/>
      <p:bldP spid="184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5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497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_ _ _ _ УРА</a:t>
            </a:r>
            <a:r>
              <a:rPr lang="ru-RU" sz="2800" b="1">
                <a:latin typeface="Tahoma" pitchFamily="34" charset="0"/>
              </a:rPr>
              <a:t>  –  то, что получается из камня, если от него отсечь всё лишнее.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03350" y="32131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СКУЛЬПТУРА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50825" y="2133600"/>
            <a:ext cx="8624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УРА </a:t>
            </a:r>
            <a:r>
              <a:rPr lang="ru-RU" sz="2800" b="1">
                <a:latin typeface="Tahoma" pitchFamily="34" charset="0"/>
              </a:rPr>
              <a:t> –   стройная, восковая, геометрическая, шахматная…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971550" y="3716338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ФИГУРА</a:t>
            </a:r>
          </a:p>
        </p:txBody>
      </p:sp>
      <p:pic>
        <p:nvPicPr>
          <p:cNvPr id="19469" name="Picture 13" descr="Картинка 2 из 29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852738"/>
            <a:ext cx="2647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Картинка 1 из 5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37124">
            <a:off x="3419475" y="3213100"/>
            <a:ext cx="19621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Картинка 2 из 2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53947">
            <a:off x="5076825" y="4508500"/>
            <a:ext cx="28432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Картинка 13 из 1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46544">
            <a:off x="6659563" y="2852738"/>
            <a:ext cx="219551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4" grpId="1"/>
      <p:bldP spid="1946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9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39750" y="1720850"/>
            <a:ext cx="830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_ _ _ _ _ УРА</a:t>
            </a:r>
            <a:r>
              <a:rPr lang="ru-RU" sz="2800" b="1">
                <a:latin typeface="Tahoma" pitchFamily="34" charset="0"/>
              </a:rPr>
              <a:t> –  гордость культуриста.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55650" y="34290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МУСКУЛАТУРА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68313" y="1700213"/>
            <a:ext cx="8675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_ УРА </a:t>
            </a:r>
            <a:r>
              <a:rPr lang="ru-RU" sz="2800" b="1">
                <a:latin typeface="Tahoma" pitchFamily="34" charset="0"/>
              </a:rPr>
              <a:t> –  и украинский музыкальный инструмент, и громоздкая вещь.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258888" y="3573463"/>
            <a:ext cx="167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БАНДУРА</a:t>
            </a: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349500"/>
            <a:ext cx="3101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781300"/>
            <a:ext cx="23002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2" grpId="1"/>
      <p:bldP spid="20493" grpId="0"/>
      <p:bldP spid="20493" grpId="1"/>
      <p:bldP spid="204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к и к чему пришить пуговиц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3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 rot="237732">
            <a:off x="373063" y="1012825"/>
            <a:ext cx="8013700" cy="41846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667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Викторина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«ВСЮДУ СЛЫШИТСЯ УРА!»</a:t>
            </a:r>
          </a:p>
        </p:txBody>
      </p:sp>
      <p:pic>
        <p:nvPicPr>
          <p:cNvPr id="14345" name="Picture 11" descr="MMj0285246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268413"/>
            <a:ext cx="20875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288" y="1773238"/>
            <a:ext cx="8547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C0000"/>
                </a:solidFill>
                <a:latin typeface="Tahoma" pitchFamily="34" charset="0"/>
              </a:rPr>
              <a:t> </a:t>
            </a:r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УРА _ </a:t>
            </a:r>
            <a:r>
              <a:rPr lang="ru-RU" sz="2400" b="1">
                <a:latin typeface="Tahoma" pitchFamily="34" charset="0"/>
              </a:rPr>
              <a:t>  – и опорный край державы, и каменный пояс России.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588125" y="2492375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УРАЛ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19113" y="1989138"/>
            <a:ext cx="8624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УРА _</a:t>
            </a:r>
            <a:r>
              <a:rPr lang="ru-RU" sz="2400" b="1">
                <a:latin typeface="Tahoma" pitchFamily="34" charset="0"/>
              </a:rPr>
              <a:t>   – и бог неба, и планета, и химический элемент.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24750" y="32131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УРАН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87450" y="2708275"/>
            <a:ext cx="65325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С помощью подсказок отгадайте слова, в которых звучит призывное и победное слово «УРА».</a:t>
            </a:r>
          </a:p>
          <a:p>
            <a:endParaRPr lang="ru-RU" sz="2400" b="1">
              <a:latin typeface="Calibri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433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34" name="Picture 14" descr="Картинка 10 из 5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997200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Картинка 10 из 5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924175"/>
            <a:ext cx="35480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7" grpId="1"/>
      <p:bldP spid="5128" grpId="0"/>
      <p:bldP spid="5128" grpId="1"/>
      <p:bldP spid="5129" grpId="0"/>
      <p:bldP spid="5130" grpId="0"/>
      <p:bldP spid="513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6238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91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31913" y="1916113"/>
            <a:ext cx="7073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УРА _ _ _</a:t>
            </a:r>
            <a:r>
              <a:rPr lang="ru-RU" sz="2800" b="1">
                <a:latin typeface="Tahoma" pitchFamily="34" charset="0"/>
              </a:rPr>
              <a:t>   – разрушительный ветер.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03575" y="4221163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УРАГАН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76238" y="2781300"/>
            <a:ext cx="8767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УРА _ _ _ _ _ _ </a:t>
            </a:r>
            <a:r>
              <a:rPr lang="ru-RU" sz="2800" b="1">
                <a:latin typeface="Tahoma" pitchFamily="34" charset="0"/>
              </a:rPr>
              <a:t> – математическое место жительства икса и игрека.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272088" y="4305300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УРАВНЕНИЕ</a:t>
            </a:r>
          </a:p>
        </p:txBody>
      </p:sp>
      <p:pic>
        <p:nvPicPr>
          <p:cNvPr id="6157" name="Picture 13" descr="Картинка 8 из 11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708275"/>
            <a:ext cx="2789237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2" grpId="1"/>
      <p:bldP spid="6153" grpId="0"/>
      <p:bldP spid="6153" grpId="1"/>
      <p:bldP spid="6154" grpId="0"/>
      <p:bldP spid="6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76238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5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42988" y="2133600"/>
            <a:ext cx="748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_ _ _ _ УРА </a:t>
            </a:r>
            <a:r>
              <a:rPr lang="ru-RU" sz="2800" b="1">
                <a:latin typeface="Tahoma" pitchFamily="34" charset="0"/>
              </a:rPr>
              <a:t> –  бумажные отходы.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227763" y="3284538"/>
            <a:ext cx="232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МАКУЛАТУРА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24075" y="2205038"/>
            <a:ext cx="5607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 </a:t>
            </a:r>
            <a:r>
              <a:rPr lang="ru-RU" sz="2800" b="1">
                <a:latin typeface="Tahoma" pitchFamily="34" charset="0"/>
              </a:rPr>
              <a:t> –  шахматная фигура.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492500" y="3141663"/>
            <a:ext cx="98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ТУРА</a:t>
            </a:r>
          </a:p>
        </p:txBody>
      </p:sp>
      <p:pic>
        <p:nvPicPr>
          <p:cNvPr id="7181" name="Picture 13" descr="Картинка 7 из 1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34337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Картинка 7 из 1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3314700"/>
            <a:ext cx="33829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6" grpId="1"/>
      <p:bldP spid="7177" grpId="0"/>
      <p:bldP spid="7177" grpId="1"/>
      <p:bldP spid="7178" grpId="0"/>
      <p:bldP spid="7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8750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9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9750" y="1989138"/>
            <a:ext cx="5688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_ _ УРА _ </a:t>
            </a:r>
            <a:r>
              <a:rPr lang="ru-RU" sz="2800" b="1">
                <a:latin typeface="Tahoma" pitchFamily="34" charset="0"/>
              </a:rPr>
              <a:t>  –  японский рыцарь.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779838" y="29972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САМУРАЙ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16013" y="2276475"/>
            <a:ext cx="6292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 </a:t>
            </a:r>
            <a:r>
              <a:rPr lang="ru-RU" sz="2800" b="1">
                <a:latin typeface="Tahoma" pitchFamily="34" charset="0"/>
              </a:rPr>
              <a:t> –  река РФ, приток Волги.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132138" y="3789363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СУРА</a:t>
            </a:r>
          </a:p>
        </p:txBody>
      </p:sp>
      <p:pic>
        <p:nvPicPr>
          <p:cNvPr id="8205" name="Picture 13" descr="Картинка 31 из 11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773238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Картинка 18 из 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070225"/>
            <a:ext cx="33845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8201" grpId="1"/>
      <p:bldP spid="8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3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11188" y="1647825"/>
            <a:ext cx="707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 </a:t>
            </a:r>
            <a:r>
              <a:rPr lang="ru-RU" sz="2800" b="1">
                <a:latin typeface="Tahoma" pitchFamily="34" charset="0"/>
              </a:rPr>
              <a:t> –  грузовик дальнобойщиков.</a:t>
            </a:r>
            <a:r>
              <a:rPr lang="ru-RU" sz="2400" b="1">
                <a:latin typeface="Tahoma" pitchFamily="34" charset="0"/>
              </a:rPr>
              <a:t>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79613" y="2997200"/>
            <a:ext cx="106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ФУРА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2349500"/>
            <a:ext cx="4986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ahoma" pitchFamily="34" charset="0"/>
              </a:rPr>
              <a:t> </a:t>
            </a:r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 </a:t>
            </a:r>
            <a:r>
              <a:rPr lang="ru-RU" sz="2800" b="1">
                <a:latin typeface="Tahoma" pitchFamily="34" charset="0"/>
              </a:rPr>
              <a:t> –  снежная буря.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16238" y="3573463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БУРАН</a:t>
            </a:r>
          </a:p>
        </p:txBody>
      </p:sp>
      <p:pic>
        <p:nvPicPr>
          <p:cNvPr id="9229" name="Picture 13" descr="Картинка 3 из 19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2276475"/>
            <a:ext cx="48244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Картинка 64 из 2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3070225"/>
            <a:ext cx="39592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4" grpId="1"/>
      <p:bldP spid="9225" grpId="0"/>
      <p:bldP spid="9225" grpId="1"/>
      <p:bldP spid="9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213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Cj04229450000[1]"/>
          <p:cNvPicPr>
            <a:picLocks noChangeAspect="1" noChangeArrowheads="1"/>
          </p:cNvPicPr>
          <p:nvPr/>
        </p:nvPicPr>
        <p:blipFill>
          <a:blip r:embed="rId3" cstate="print"/>
          <a:srcRect t="40132"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92075" y="5392738"/>
            <a:ext cx="27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7" name="Picture 7" descr="MCj0429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925"/>
            <a:ext cx="44275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19250" y="2060575"/>
            <a:ext cx="6662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 </a:t>
            </a:r>
            <a:r>
              <a:rPr lang="ru-RU" sz="2800" b="1">
                <a:latin typeface="Tahoma" pitchFamily="34" charset="0"/>
              </a:rPr>
              <a:t>  –  свёкла мужского рода.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124075" y="34290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БУРАК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3850" y="1916113"/>
            <a:ext cx="8640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_ УРА _ </a:t>
            </a:r>
            <a:r>
              <a:rPr lang="ru-RU" sz="2800" b="1">
                <a:latin typeface="Tahoma" pitchFamily="34" charset="0"/>
              </a:rPr>
              <a:t>  – инструмент для сверления отверстий, необходимый на уроках физики.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71550" y="3716338"/>
            <a:ext cx="292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БУРАВ , правило </a:t>
            </a:r>
          </a:p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буравчика</a:t>
            </a:r>
          </a:p>
        </p:txBody>
      </p:sp>
      <p:pic>
        <p:nvPicPr>
          <p:cNvPr id="11277" name="Picture 13" descr="Картинка 5 из 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8638"/>
            <a:ext cx="40671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Картинка 11 из 1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068638"/>
            <a:ext cx="41052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273" grpId="0"/>
      <p:bldP spid="11273" grpId="1"/>
      <p:bldP spid="11274" grpId="0"/>
      <p:bldP spid="112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2015-02-21T05:47:37Z</dcterms:created>
  <dcterms:modified xsi:type="dcterms:W3CDTF">2015-02-21T05:51:23Z</dcterms:modified>
</cp:coreProperties>
</file>