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6172200" cy="792163"/>
          </a:xfr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ru-RU" sz="3200" b="1" smtClean="0"/>
              <a:t>«От рыцарей до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солдат</a:t>
            </a:r>
            <a:r>
              <a:rPr lang="ru-RU" sz="3200" b="1" smtClean="0"/>
              <a:t>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553200" cy="304800"/>
          </a:xfrm>
        </p:spPr>
        <p:txBody>
          <a:bodyPr rtlCol="0">
            <a:normAutofit fontScale="25000" lnSpcReduction="2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9600" b="1" dirty="0">
                <a:latin typeface="Times New Roman" pitchFamily="18" charset="0"/>
              </a:rPr>
              <a:t>1. Какое оружие связано с именем Дамокла?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/>
              <a:t> 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38400" y="1295400"/>
            <a:ext cx="735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лук;  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191000" y="1295400"/>
            <a:ext cx="938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сабля;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172200" y="12954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копье.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09600" y="1295400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- меч;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28600" y="1524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2. Что, согласно обычаю, в знак примирения индейцы 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    делали с оружием?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85800" y="2286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топили;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209800" y="2286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закапывали;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343400" y="2286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дарили врагу;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400800" y="22860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вешали на деревья. 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59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   3. Какое оружие в случае промаха возвращается к владельцу?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33400" y="3048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томагавк; 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286000" y="3048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ятаган; 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343400" y="3048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бумеранг;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553200" y="3048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арбалет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3933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   4. Каким, согласно крылатому выражению, бывает отважный и смелый рыцарь?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250825" y="5013325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без кола и двора;  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2339975" y="5084763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без страха и упрека; </a:t>
            </a: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572000" y="5083175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Calibri" pitchFamily="34" charset="0"/>
              </a:rPr>
              <a:t>- без руля и колес; 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6516688" y="5083175"/>
            <a:ext cx="2239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Calibri" pitchFamily="34" charset="0"/>
              </a:rPr>
              <a:t>- без царя в голове.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5" dur="500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/>
      <p:bldP spid="5125" grpId="0"/>
      <p:bldP spid="5126" grpId="0"/>
      <p:bldP spid="5127" grpId="0"/>
      <p:bldP spid="5128" grpId="0"/>
      <p:bldP spid="5128" grpId="1"/>
      <p:bldP spid="5129" grpId="0"/>
      <p:bldP spid="5131" grpId="0"/>
      <p:bldP spid="5131" grpId="1"/>
      <p:bldP spid="5134" grpId="0"/>
      <p:bldP spid="5139" grpId="0"/>
      <p:bldP spid="5152" grpId="0"/>
      <p:bldP spid="5156" grpId="0" build="allAtOnce"/>
      <p:bldP spid="5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21336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latin typeface="Times New Roman" pitchFamily="18" charset="0"/>
              </a:rPr>
              <a:t>6. Какую часть тела древнерусского воина защищала бармица?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0825" y="3068638"/>
            <a:ext cx="1025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плечи;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39975" y="2997200"/>
            <a:ext cx="89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шею;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284663" y="3068638"/>
            <a:ext cx="1001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локти;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588125" y="3068638"/>
            <a:ext cx="1028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бедра. 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50825" y="3716338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latin typeface="Times New Roman" pitchFamily="18" charset="0"/>
              </a:rPr>
              <a:t>7. Что военнослужащие чистят при помощи шомпола?</a:t>
            </a:r>
            <a:r>
              <a:rPr lang="ru-RU" sz="2400">
                <a:latin typeface="Calibri" pitchFamily="34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50825" y="42926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одежду; 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11413" y="4221163"/>
            <a:ext cx="1058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 обувь; 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356100" y="4292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оружие; 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804025" y="4292600"/>
            <a:ext cx="835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уши. 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28600" y="5157788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latin typeface="Times New Roman" pitchFamily="18" charset="0"/>
              </a:rPr>
              <a:t>8. Как называется сумка или пояс с гнездами для ружейных патронов?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23850" y="5949950"/>
            <a:ext cx="155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патронташ; 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124075" y="5949950"/>
            <a:ext cx="1477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патронник;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4211638" y="5876925"/>
            <a:ext cx="1550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патронника;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875463" y="580548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патронаж.</a:t>
            </a: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>
          <a:xfrm>
            <a:off x="304800" y="228600"/>
            <a:ext cx="8610600" cy="609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+mj-cs"/>
              </a:rPr>
              <a:t>5. Что должен был сделать рыцарь во время турнира, чтобы показать свое бесстрашие?</a:t>
            </a:r>
            <a:endParaRPr lang="ru-RU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95288" y="981075"/>
            <a:ext cx="3681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повернуться к сопернику спиной;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684213" y="1412875"/>
            <a:ext cx="161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сойти с коня;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410200" y="838200"/>
            <a:ext cx="204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поднять забрало;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508625" y="1268413"/>
            <a:ext cx="182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отбросить щит.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199" grpId="1"/>
      <p:bldP spid="8200" grpId="0"/>
      <p:bldP spid="8201" grpId="0"/>
      <p:bldP spid="8207" grpId="0"/>
      <p:bldP spid="8208" grpId="0"/>
      <p:bldP spid="8209" grpId="0"/>
      <p:bldP spid="8210" grpId="0"/>
      <p:bldP spid="8210" grpId="1"/>
      <p:bldP spid="8211" grpId="0"/>
      <p:bldP spid="8217" grpId="0"/>
      <p:bldP spid="8218" grpId="0"/>
      <p:bldP spid="8218" grpId="1"/>
      <p:bldP spid="8219" grpId="0"/>
      <p:bldP spid="8220" grpId="0"/>
      <p:bldP spid="8221" grpId="0"/>
      <p:bldP spid="27" grpId="0"/>
      <p:bldP spid="28" grpId="0"/>
      <p:bldP spid="29" grpId="0"/>
      <p:bldP spid="30" grpId="0"/>
      <p:bldP spid="30" grpId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0210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2700000" scaled="1"/>
                  <a:tileRect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Наряд вне очереди</a:t>
            </a:r>
          </a:p>
        </p:txBody>
      </p:sp>
      <p:pic>
        <p:nvPicPr>
          <p:cNvPr id="9219" name="Picture 2" descr="Письмо из армии- Прикольные стихи про армию- Поздравления с 23 февраля, на День Защитника Отечества- Анекдоты в стихах- Khvoro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6262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5029200" cy="639763"/>
          </a:xfrm>
          <a:gradFill rotWithShape="1">
            <a:gsLst>
              <a:gs pos="0">
                <a:schemeClr val="bg1"/>
              </a:gs>
              <a:gs pos="50000">
                <a:srgbClr val="00CC66"/>
              </a:gs>
              <a:gs pos="100000">
                <a:schemeClr val="bg1"/>
              </a:gs>
            </a:gsLst>
            <a:lin ang="18900000" scaled="1"/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/>
              <a:t>«Наша армия»</a:t>
            </a:r>
            <a:r>
              <a:rPr lang="ru-RU" sz="400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83820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1. Как в просторечии называют солдатский вещевой мешок?</a:t>
            </a:r>
            <a:r>
              <a:rPr lang="ru-RU" sz="3200">
                <a:latin typeface="Calibri" pitchFamily="34" charset="0"/>
              </a:rPr>
              <a:t>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04800" y="1219200"/>
            <a:ext cx="987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- </a:t>
            </a:r>
            <a:r>
              <a:rPr lang="ru-RU" b="1">
                <a:latin typeface="Calibri" pitchFamily="34" charset="0"/>
              </a:rPr>
              <a:t>семён</a:t>
            </a:r>
            <a:r>
              <a:rPr lang="ru-RU">
                <a:latin typeface="Calibri" pitchFamily="34" charset="0"/>
              </a:rPr>
              <a:t>;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438400" y="1219200"/>
            <a:ext cx="1036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федот;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648200" y="12192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 сидор;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239000" y="1219200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фома. 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04800" y="1844675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2. Как называется солдатская шинель, свернутая в трубку и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связанная в кольцо для ношения через плечо?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95288" y="2708275"/>
            <a:ext cx="1058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скатка; 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555875" y="2708275"/>
            <a:ext cx="158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самокрутка;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716463" y="2636838"/>
            <a:ext cx="1228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кручина;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235825" y="2636838"/>
            <a:ext cx="103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свиток.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04800" y="32004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4. Крест какого цвета изображен на полотнище Андреевского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флага?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81000" y="3886200"/>
            <a:ext cx="1185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желтого;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438400" y="38862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красного;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724400" y="3886200"/>
            <a:ext cx="1252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голубого;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7086600" y="3886200"/>
            <a:ext cx="1268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зеленого.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95288" y="4797425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5. Как в русской армии начала </a:t>
            </a:r>
            <a:r>
              <a:rPr lang="en-US" sz="2400" b="1">
                <a:latin typeface="Times New Roman" pitchFamily="18" charset="0"/>
              </a:rPr>
              <a:t>XX</a:t>
            </a:r>
            <a:r>
              <a:rPr lang="ru-RU" sz="2400" b="1">
                <a:latin typeface="Times New Roman" pitchFamily="18" charset="0"/>
              </a:rPr>
              <a:t> века называли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воспитанника военного училища?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395288" y="5661025"/>
            <a:ext cx="89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- </a:t>
            </a:r>
            <a:r>
              <a:rPr lang="ru-RU" b="1">
                <a:latin typeface="Calibri" pitchFamily="34" charset="0"/>
              </a:rPr>
              <a:t>юнга</a:t>
            </a:r>
            <a:r>
              <a:rPr lang="ru-RU">
                <a:latin typeface="Calibri" pitchFamily="34" charset="0"/>
              </a:rPr>
              <a:t>;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339975" y="56610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юниор;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4643438" y="5661025"/>
            <a:ext cx="1039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юнкер;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7019925" y="5589588"/>
            <a:ext cx="989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юннат.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8" grpId="1"/>
      <p:bldP spid="10249" grpId="0"/>
      <p:bldP spid="10250" grpId="0"/>
      <p:bldP spid="10252" grpId="0"/>
      <p:bldP spid="10252" grpId="1"/>
      <p:bldP spid="10253" grpId="0"/>
      <p:bldP spid="10254" grpId="0"/>
      <p:bldP spid="10255" grpId="0"/>
      <p:bldP spid="10261" grpId="0"/>
      <p:bldP spid="10262" grpId="0"/>
      <p:bldP spid="10263" grpId="0"/>
      <p:bldP spid="10264" grpId="0"/>
      <p:bldP spid="10264" grpId="1"/>
      <p:bldP spid="10265" grpId="0"/>
      <p:bldP spid="10266" grpId="0"/>
      <p:bldP spid="10267" grpId="0"/>
      <p:bldP spid="10268" grpId="0"/>
      <p:bldP spid="10269" grpId="0"/>
      <p:bldP spid="10269" grpId="1"/>
      <p:bldP spid="10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2286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7. Какой из этих отечественных танков стал легендой Второй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мировой войны?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914400"/>
            <a:ext cx="79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Т-10;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43200" y="914400"/>
            <a:ext cx="79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Т-34;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181600" y="914400"/>
            <a:ext cx="79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Т-55;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543800" y="91440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Т-62.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28600" y="1412875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12. В какой из этих боевых единиц самый многочисленный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экипаж?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179388" y="227647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в самолете-истребителе;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2987675" y="2276475"/>
            <a:ext cx="109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в танке;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6516688" y="2276475"/>
            <a:ext cx="159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в авианосце.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140200" y="2276475"/>
            <a:ext cx="231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в подводной лодке;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79388" y="3357563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13. Какое имя получил в армии штурмовик СУ-25?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3850" y="4076700"/>
            <a:ext cx="120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«пчела»;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195513" y="4149725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«шмель»;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716463" y="4076700"/>
            <a:ext cx="1054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«грач»;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659563" y="4076700"/>
            <a:ext cx="1604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«альбатрос»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23850" y="4868863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21. Военнослужащие каких войск называют себя «голубыми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latin typeface="Times New Roman" pitchFamily="18" charset="0"/>
              </a:rPr>
              <a:t>беретами»?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684213" y="5876925"/>
            <a:ext cx="230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Внутренние войска;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2987675" y="5876925"/>
            <a:ext cx="201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Морские войска;</a:t>
            </a: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003800" y="5876925"/>
            <a:ext cx="1528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авиавойска;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7119938" y="5876925"/>
            <a:ext cx="2074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 Танковые войска.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2" grpId="1"/>
      <p:bldP spid="14343" grpId="0"/>
      <p:bldP spid="14344" grpId="0"/>
      <p:bldP spid="14366" grpId="0"/>
      <p:bldP spid="14367" grpId="0"/>
      <p:bldP spid="14368" grpId="0"/>
      <p:bldP spid="14369" grpId="0"/>
      <p:bldP spid="14369" grpId="1"/>
      <p:bldP spid="14370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Экран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«От рыцарей до солдат»</vt:lpstr>
      <vt:lpstr>Слайд 2</vt:lpstr>
      <vt:lpstr>Слайд 3</vt:lpstr>
      <vt:lpstr>«Наша армия»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рыцарей до солдат»</dc:title>
  <dc:creator>user</dc:creator>
  <cp:lastModifiedBy>user</cp:lastModifiedBy>
  <cp:revision>1</cp:revision>
  <dcterms:created xsi:type="dcterms:W3CDTF">2015-02-21T05:47:24Z</dcterms:created>
  <dcterms:modified xsi:type="dcterms:W3CDTF">2015-02-21T05:50:29Z</dcterms:modified>
</cp:coreProperties>
</file>