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09DDBD-C406-4FC1-A946-803EFA19F3E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4EB1273-B60C-4B04-AAF4-AED875E0F12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692697"/>
            <a:ext cx="8458200" cy="2448271"/>
          </a:xfrm>
        </p:spPr>
        <p:txBody>
          <a:bodyPr>
            <a:noAutofit/>
          </a:bodyPr>
          <a:lstStyle/>
          <a:p>
            <a:pPr algn="ctr"/>
            <a:r>
              <a:rPr lang="ru-RU" sz="8000" dirty="0" err="1" smtClean="0"/>
              <a:t>ПаМЯТНИКИ</a:t>
            </a:r>
            <a:r>
              <a:rPr lang="ru-RU" sz="8000" dirty="0" smtClean="0"/>
              <a:t> ВЕЛИКОЙ ОТЕЧЕСТВЕННОЙ ВОЙНЫ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AlyoshaPlovdiv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88640"/>
            <a:ext cx="5616623" cy="6408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Volgograd_-_Statue_de_la_Mère-Patrie_-_06_août_20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60648"/>
            <a:ext cx="5328592" cy="62646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00px-Tomb_of_the_Unknown_Soldier,_Alexander_Gard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32656"/>
            <a:ext cx="8064896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50px-Flower_of_Life_(Memorial)_general_vi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88640"/>
            <a:ext cx="3888432" cy="4032448"/>
          </a:xfrm>
          <a:prstGeom prst="rect">
            <a:avLst/>
          </a:prstGeom>
        </p:spPr>
      </p:pic>
      <p:pic>
        <p:nvPicPr>
          <p:cNvPr id="3" name="Рисунок 2" descr="300px-NevskyPyatachokMemori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260648"/>
            <a:ext cx="3960440" cy="3960440"/>
          </a:xfrm>
          <a:prstGeom prst="rect">
            <a:avLst/>
          </a:prstGeom>
        </p:spPr>
      </p:pic>
      <p:pic>
        <p:nvPicPr>
          <p:cNvPr id="4" name="Рисунок 3" descr="300px-Nevsky_pyatachok_Kirovs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4077072"/>
            <a:ext cx="4896544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50px-Korn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76672"/>
            <a:ext cx="7920880" cy="5544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00px-Russia-Moscow-Georgy_Zhukov_Monu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76672"/>
            <a:ext cx="7848872" cy="5904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20px-Poklonnaya_Gora-2007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92696"/>
            <a:ext cx="8064896" cy="518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00px-Памятник_героям_фронта_и_тыла_(Пермь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7992888" cy="518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4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ПаМЯТНИКИ ВЕЛИКОЙ ОТЕЧЕСТВЕННОЙ ВОЙНЫ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ПаМЯТНИКИ ВЕЛИКОЙ ОТЕЧЕСТВЕННОЙ ВОЙНЫ</dc:title>
  <dc:creator>Admin</dc:creator>
  <cp:lastModifiedBy>Admin</cp:lastModifiedBy>
  <cp:revision>3</cp:revision>
  <dcterms:created xsi:type="dcterms:W3CDTF">2015-02-03T16:35:18Z</dcterms:created>
  <dcterms:modified xsi:type="dcterms:W3CDTF">2015-02-03T17:01:44Z</dcterms:modified>
</cp:coreProperties>
</file>