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F16730-56BC-4287-A0B9-B870C8FB7880}" type="datetimeFigureOut">
              <a:rPr lang="ru-RU" smtClean="0"/>
              <a:t>21.06.2014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EC4942-EF68-4D5C-A1AF-EE81574B0E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16730-56BC-4287-A0B9-B870C8FB7880}" type="datetimeFigureOut">
              <a:rPr lang="ru-RU" smtClean="0"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C4942-EF68-4D5C-A1AF-EE81574B0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FF16730-56BC-4287-A0B9-B870C8FB7880}" type="datetimeFigureOut">
              <a:rPr lang="ru-RU" smtClean="0"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EC4942-EF68-4D5C-A1AF-EE81574B0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16730-56BC-4287-A0B9-B870C8FB7880}" type="datetimeFigureOut">
              <a:rPr lang="ru-RU" smtClean="0"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C4942-EF68-4D5C-A1AF-EE81574B0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F16730-56BC-4287-A0B9-B870C8FB7880}" type="datetimeFigureOut">
              <a:rPr lang="ru-RU" smtClean="0"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5EC4942-EF68-4D5C-A1AF-EE81574B0E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16730-56BC-4287-A0B9-B870C8FB7880}" type="datetimeFigureOut">
              <a:rPr lang="ru-RU" smtClean="0"/>
              <a:t>21.06.2014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C4942-EF68-4D5C-A1AF-EE81574B0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16730-56BC-4287-A0B9-B870C8FB7880}" type="datetimeFigureOut">
              <a:rPr lang="ru-RU" smtClean="0"/>
              <a:t>21.06.2014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C4942-EF68-4D5C-A1AF-EE81574B0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16730-56BC-4287-A0B9-B870C8FB7880}" type="datetimeFigureOut">
              <a:rPr lang="ru-RU" smtClean="0"/>
              <a:t>21.06.2014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C4942-EF68-4D5C-A1AF-EE81574B0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F16730-56BC-4287-A0B9-B870C8FB7880}" type="datetimeFigureOut">
              <a:rPr lang="ru-RU" smtClean="0"/>
              <a:t>21.06.2014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C4942-EF68-4D5C-A1AF-EE81574B0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16730-56BC-4287-A0B9-B870C8FB7880}" type="datetimeFigureOut">
              <a:rPr lang="ru-RU" smtClean="0"/>
              <a:t>21.06.2014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C4942-EF68-4D5C-A1AF-EE81574B0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16730-56BC-4287-A0B9-B870C8FB7880}" type="datetimeFigureOut">
              <a:rPr lang="ru-RU" smtClean="0"/>
              <a:t>21.06.2014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C4942-EF68-4D5C-A1AF-EE81574B0E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F16730-56BC-4287-A0B9-B870C8FB7880}" type="datetimeFigureOut">
              <a:rPr lang="ru-RU" smtClean="0"/>
              <a:t>21.06.2014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EC4942-EF68-4D5C-A1AF-EE81574B0E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/>
              <a:t>Викторина по литературе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5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/>
              <a:t>Укажите тропы, которые использует Ф.И Тютчев в отрывке: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556792"/>
            <a:ext cx="5544616" cy="210761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Как весел грохот летних бурь,             Когда, взметая прах летучий,           Гроза, нахлынувшая тучей,               Смутит небесную лазурь…                 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09848" y="3573016"/>
            <a:ext cx="2605968" cy="772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А) эпитет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446544" y="3547904"/>
            <a:ext cx="3645736" cy="772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Б) олицетворение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79048" y="4498120"/>
            <a:ext cx="2605968" cy="772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В) метафора</a:t>
            </a:r>
            <a:endParaRPr lang="ru-RU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635896" y="4320608"/>
            <a:ext cx="2605968" cy="772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Г) сравнение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5890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allAtOnce"/>
      <p:bldP spid="5" grpId="0" build="p"/>
      <p:bldP spid="5" grpId="1" build="allAtOnce"/>
      <p:bldP spid="6" grpId="0" build="p"/>
      <p:bldP spid="6" grpId="1" build="allAtOnce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Какие жанры относятся к лирике?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2530624" cy="811472"/>
          </a:xfrm>
        </p:spPr>
        <p:txBody>
          <a:bodyPr/>
          <a:lstStyle/>
          <a:p>
            <a:r>
              <a:rPr lang="ru-RU" dirty="0" smtClean="0"/>
              <a:t>А) роман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22968" y="2420888"/>
            <a:ext cx="2530624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/>
              <a:t>Б</a:t>
            </a:r>
            <a:r>
              <a:rPr lang="ru-RU" dirty="0" smtClean="0"/>
              <a:t>) ода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067944" y="1622384"/>
            <a:ext cx="3672408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/>
              <a:t>В</a:t>
            </a:r>
            <a:r>
              <a:rPr lang="ru-RU" dirty="0" smtClean="0"/>
              <a:t>) стихотворение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11960" y="2433856"/>
            <a:ext cx="2530624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/>
              <a:t>Г</a:t>
            </a:r>
            <a:r>
              <a:rPr lang="ru-RU" dirty="0" smtClean="0"/>
              <a:t>) поэма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65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К какой загадке ответом служит эта иллюстрация?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1628800"/>
            <a:ext cx="172819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251520" y="1772816"/>
            <a:ext cx="6192688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А) Пушистая вата плывёт куда - то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51520" y="2584288"/>
            <a:ext cx="6336704" cy="81147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Б</a:t>
            </a:r>
            <a:r>
              <a:rPr lang="ru-RU" b="1" dirty="0" smtClean="0"/>
              <a:t>) Носится, свищет, мечется, рыщет</a:t>
            </a:r>
            <a:endParaRPr lang="ru-RU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34788" y="3389248"/>
            <a:ext cx="7765604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В</a:t>
            </a:r>
            <a:r>
              <a:rPr lang="ru-RU" b="1" dirty="0" smtClean="0"/>
              <a:t>) Нахмурится, насупится, в слёзы ударится</a:t>
            </a:r>
            <a:endParaRPr lang="ru-RU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03920" y="4200720"/>
            <a:ext cx="5832648" cy="1028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Г</a:t>
            </a:r>
            <a:r>
              <a:rPr lang="ru-RU" b="1" dirty="0" smtClean="0"/>
              <a:t>) Сильнее солнца, слабее ветра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3092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Сколько эпитетов  в данном отрывке: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1171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«Ты удаленький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дородний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добрый молодец, Ай ты,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славныя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богатырь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святорусьскии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!»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4288" y="2924944"/>
            <a:ext cx="2530624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А) три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707904" y="2924944"/>
            <a:ext cx="2530624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Б</a:t>
            </a:r>
            <a:r>
              <a:rPr lang="ru-RU" b="1" dirty="0" smtClean="0"/>
              <a:t>) пять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48896" y="4149080"/>
            <a:ext cx="2530624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В</a:t>
            </a:r>
            <a:r>
              <a:rPr lang="ru-RU" b="1" dirty="0" smtClean="0"/>
              <a:t>) ни одного</a:t>
            </a:r>
            <a:endParaRPr lang="ru-RU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707904" y="4005064"/>
            <a:ext cx="2530624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Г</a:t>
            </a:r>
            <a:r>
              <a:rPr lang="ru-RU" b="1" dirty="0" smtClean="0"/>
              <a:t>) четыре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9571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92088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 С помощью каких средств </a:t>
            </a:r>
            <a:r>
              <a:rPr lang="ru-RU" sz="3200" dirty="0" err="1" smtClean="0"/>
              <a:t>А.А.Фет</a:t>
            </a:r>
            <a:r>
              <a:rPr lang="ru-RU" sz="3200" dirty="0" smtClean="0"/>
              <a:t> показывает, что сама берёза безучастна к происходящему?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628800"/>
            <a:ext cx="4258816" cy="19636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 гроздья винограда,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Ветвей концы ,-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 радостен для взгляда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Весь траурный наряд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2136" y="3861048"/>
            <a:ext cx="2530624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А) инверсия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11560" y="4797152"/>
            <a:ext cx="2530624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Б</a:t>
            </a:r>
            <a:r>
              <a:rPr lang="ru-RU" b="1" dirty="0" smtClean="0"/>
              <a:t>) эпитеты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11960" y="3736416"/>
            <a:ext cx="2530624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В) метафора</a:t>
            </a:r>
            <a:endParaRPr lang="ru-RU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427984" y="4665992"/>
            <a:ext cx="2530624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Г</a:t>
            </a:r>
            <a:r>
              <a:rPr lang="ru-RU" b="1" dirty="0" smtClean="0"/>
              <a:t>) антитеза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0094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Назовите писателя, изображенного на картинке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1789988"/>
            <a:ext cx="2880320" cy="31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323528" y="1772816"/>
            <a:ext cx="3600400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А) Р. Стивенсон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23528" y="2924944"/>
            <a:ext cx="3600400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Б</a:t>
            </a:r>
            <a:r>
              <a:rPr lang="ru-RU" b="1" dirty="0" smtClean="0"/>
              <a:t>) А. П. Чехов</a:t>
            </a:r>
            <a:endParaRPr lang="ru-RU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23528" y="4221088"/>
            <a:ext cx="3600400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В</a:t>
            </a:r>
            <a:r>
              <a:rPr lang="ru-RU" b="1" dirty="0" smtClean="0"/>
              <a:t>) Р. Бёрнс</a:t>
            </a:r>
            <a:endParaRPr lang="ru-RU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59376" y="5517232"/>
            <a:ext cx="3600400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Г</a:t>
            </a:r>
            <a:r>
              <a:rPr lang="ru-RU" b="1" dirty="0" smtClean="0"/>
              <a:t>) Н.В. Гоголь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4443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Русские эпические песни о богатырях - это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1772816"/>
            <a:ext cx="3600400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А) былины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23528" y="2736688"/>
            <a:ext cx="3600400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Б</a:t>
            </a:r>
            <a:r>
              <a:rPr lang="ru-RU" b="1" dirty="0" smtClean="0"/>
              <a:t>) баллады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75928" y="3861048"/>
            <a:ext cx="3600400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В</a:t>
            </a:r>
            <a:r>
              <a:rPr lang="ru-RU" b="1" dirty="0" smtClean="0"/>
              <a:t>) старины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51736" y="4941168"/>
            <a:ext cx="3600400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Г) мифы</a:t>
            </a:r>
          </a:p>
        </p:txBody>
      </p:sp>
    </p:spTree>
    <p:extLst>
      <p:ext uri="{BB962C8B-B14F-4D97-AF65-F5344CB8AC3E}">
        <p14:creationId xmlns:p14="http://schemas.microsoft.com/office/powerpoint/2010/main" val="34831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Кому посвятил В.Г. Распутин автобиографический рассказ «Уроки французского»?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1772816"/>
            <a:ext cx="5184576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А) </a:t>
            </a:r>
            <a:r>
              <a:rPr lang="ru-RU" b="1" dirty="0" smtClean="0"/>
              <a:t>Александру Вампилову</a:t>
            </a:r>
            <a:endParaRPr lang="ru-RU" b="1" dirty="0" smtClean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23528" y="2584288"/>
            <a:ext cx="5904656" cy="120475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Б</a:t>
            </a:r>
            <a:r>
              <a:rPr lang="ru-RU" b="1" dirty="0" smtClean="0"/>
              <a:t>) </a:t>
            </a:r>
            <a:r>
              <a:rPr lang="ru-RU" b="1" dirty="0" smtClean="0"/>
              <a:t>матери </a:t>
            </a:r>
            <a:r>
              <a:rPr lang="ru-RU" b="1" dirty="0" err="1" smtClean="0"/>
              <a:t>А.Вампилова</a:t>
            </a:r>
            <a:r>
              <a:rPr lang="ru-RU" b="1" dirty="0" smtClean="0"/>
              <a:t> Анастасии Прокопьевне Копыловой</a:t>
            </a:r>
            <a:endParaRPr lang="ru-RU" b="1" dirty="0" smtClean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5928" y="3861048"/>
            <a:ext cx="5968280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В</a:t>
            </a:r>
            <a:r>
              <a:rPr lang="ru-RU" b="1" dirty="0" smtClean="0"/>
              <a:t>) своей матери Нине Ивановне</a:t>
            </a:r>
            <a:endParaRPr lang="ru-RU" b="1" dirty="0" smtClean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23528" y="4672520"/>
            <a:ext cx="6336704" cy="134876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ru-RU" b="1" dirty="0"/>
          </a:p>
          <a:p>
            <a:r>
              <a:rPr lang="ru-RU" b="1" dirty="0"/>
              <a:t>Г</a:t>
            </a:r>
            <a:r>
              <a:rPr lang="ru-RU" b="1" dirty="0" smtClean="0"/>
              <a:t>) своему « крестному отцу в литературе Владимиру Алексеевичу </a:t>
            </a:r>
            <a:r>
              <a:rPr lang="ru-RU" b="1" dirty="0" err="1" smtClean="0"/>
              <a:t>Чивилихину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50151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К какому роду литературы относится «Сказание о белгородском киселе»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1772816"/>
            <a:ext cx="3600400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А) </a:t>
            </a:r>
            <a:r>
              <a:rPr lang="ru-RU" b="1" dirty="0" smtClean="0"/>
              <a:t>к эпосу</a:t>
            </a:r>
            <a:endParaRPr lang="ru-RU" b="1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83176" y="2708920"/>
            <a:ext cx="3600400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Б</a:t>
            </a:r>
            <a:r>
              <a:rPr lang="ru-RU" b="1" dirty="0" smtClean="0"/>
              <a:t>) к лирике</a:t>
            </a:r>
            <a:endParaRPr lang="ru-RU" b="1" dirty="0" smtClean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75928" y="3789040"/>
            <a:ext cx="3600400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В</a:t>
            </a:r>
            <a:r>
              <a:rPr lang="ru-RU" b="1" dirty="0" smtClean="0"/>
              <a:t>) к драме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91325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20040"/>
            <a:ext cx="7776864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какой из басен И.А. Крылова содержится приведённая ниже мораль?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609416"/>
            <a:ext cx="5544616" cy="2107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Случается нередко нам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 труд и мудрость видеть там,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Где стоит только догадаться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 дело просто взяться.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4031376"/>
            <a:ext cx="4608512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А) </a:t>
            </a:r>
            <a:r>
              <a:rPr lang="ru-RU" b="1" dirty="0" smtClean="0"/>
              <a:t>« Осёл и Соловей»</a:t>
            </a:r>
            <a:endParaRPr lang="ru-RU" b="1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83568" y="4842848"/>
            <a:ext cx="3888432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Б</a:t>
            </a:r>
            <a:r>
              <a:rPr lang="ru-RU" b="1" dirty="0" smtClean="0"/>
              <a:t>) « Листы и Корни»</a:t>
            </a:r>
            <a:endParaRPr lang="ru-RU" b="1" dirty="0" smtClean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83568" y="5805264"/>
            <a:ext cx="3600400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В</a:t>
            </a:r>
            <a:r>
              <a:rPr lang="ru-RU" b="1" dirty="0" smtClean="0"/>
              <a:t>) « Ларчик»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408261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Что является Аллегорией?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667456"/>
          </a:xfrm>
        </p:spPr>
        <p:txBody>
          <a:bodyPr/>
          <a:lstStyle/>
          <a:p>
            <a:r>
              <a:rPr lang="ru-RU" b="1" dirty="0" smtClean="0"/>
              <a:t>А) смерть – женщина с косой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76456" y="2564904"/>
            <a:ext cx="7239000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Б</a:t>
            </a:r>
            <a:r>
              <a:rPr lang="ru-RU" b="1" dirty="0" smtClean="0"/>
              <a:t>) правосудие – женщина с весами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9600" y="3235424"/>
            <a:ext cx="7239000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В</a:t>
            </a:r>
            <a:r>
              <a:rPr lang="ru-RU" b="1" dirty="0" smtClean="0"/>
              <a:t>) мир – голубь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76456" y="4005064"/>
            <a:ext cx="7418120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Г</a:t>
            </a:r>
            <a:r>
              <a:rPr lang="ru-RU" b="1" dirty="0" smtClean="0"/>
              <a:t>) дружба – книга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1128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allAtOnce"/>
      <p:bldP spid="5" grpId="0" build="p"/>
      <p:bldP spid="5" grpId="1" build="allAtOnce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 Кто является автором сборника рассказов «Записки охотника»?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1772816"/>
            <a:ext cx="3600400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А) </a:t>
            </a:r>
            <a:r>
              <a:rPr lang="ru-RU" b="1" dirty="0" smtClean="0"/>
              <a:t>И.С. Тургенев</a:t>
            </a:r>
            <a:endParaRPr lang="ru-RU" b="1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45856" y="2584288"/>
            <a:ext cx="3600400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Б</a:t>
            </a:r>
            <a:r>
              <a:rPr lang="ru-RU" b="1" dirty="0" smtClean="0"/>
              <a:t>) Н.С. Лесков</a:t>
            </a:r>
            <a:endParaRPr lang="ru-RU" b="1" dirty="0" smtClean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75928" y="3645024"/>
            <a:ext cx="3600400" cy="811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В</a:t>
            </a:r>
            <a:r>
              <a:rPr lang="ru-RU" b="1" dirty="0" smtClean="0"/>
              <a:t>) А.П. Чехов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30794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632848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 Почему в стихотворении </a:t>
            </a:r>
            <a:r>
              <a:rPr lang="ru-RU" sz="3200" dirty="0" err="1" smtClean="0"/>
              <a:t>М.Ю.Лермонтова</a:t>
            </a:r>
            <a:r>
              <a:rPr lang="ru-RU" sz="3200" dirty="0" smtClean="0"/>
              <a:t> «Бородино» «Ворчали старики»?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667456"/>
          </a:xfrm>
        </p:spPr>
        <p:txBody>
          <a:bodyPr/>
          <a:lstStyle/>
          <a:p>
            <a:r>
              <a:rPr lang="ru-RU" b="1" dirty="0" smtClean="0"/>
              <a:t>А) из-за промедления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9552" y="2095544"/>
            <a:ext cx="7239000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Б</a:t>
            </a:r>
            <a:r>
              <a:rPr lang="ru-RU" b="1" dirty="0" smtClean="0"/>
              <a:t>) рвались в бой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04120" y="2763000"/>
            <a:ext cx="7239000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В</a:t>
            </a:r>
            <a:r>
              <a:rPr lang="ru-RU" b="1" dirty="0" smtClean="0"/>
              <a:t>) не нравились командиры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54032" y="3430456"/>
            <a:ext cx="7239000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Г</a:t>
            </a:r>
            <a:r>
              <a:rPr lang="ru-RU" b="1" dirty="0" smtClean="0"/>
              <a:t>) из-за отступления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5321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allAtOnce"/>
      <p:bldP spid="5" grpId="0" build="p"/>
      <p:bldP spid="6" grpId="0" build="p"/>
      <p:bldP spid="6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8488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определите жанр произведения: « </a:t>
            </a:r>
            <a:r>
              <a:rPr lang="ru-RU" sz="2800" i="1" dirty="0" smtClean="0"/>
              <a:t>В родном доме и стены помогают»</a:t>
            </a:r>
            <a:endParaRPr lang="ru-RU" sz="2800" i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916832"/>
            <a:ext cx="7239000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А) скороговорка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2584288"/>
            <a:ext cx="7239000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Б) прибаутка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03920" y="3251744"/>
            <a:ext cx="7239000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В</a:t>
            </a:r>
            <a:r>
              <a:rPr lang="ru-RU" b="1" dirty="0" smtClean="0"/>
              <a:t>) загадка</a:t>
            </a:r>
            <a:endParaRPr lang="ru-RU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3919200"/>
            <a:ext cx="7239000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Г</a:t>
            </a:r>
            <a:r>
              <a:rPr lang="ru-RU" b="1" dirty="0" smtClean="0"/>
              <a:t>) пословица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3421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7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Какое произведение иллюстрирует эта картинка?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1700808"/>
            <a:ext cx="36766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395536" y="4077072"/>
            <a:ext cx="3168352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А) «Светлана»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563888" y="4040080"/>
            <a:ext cx="3619500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Б</a:t>
            </a:r>
            <a:r>
              <a:rPr lang="ru-RU" b="1" dirty="0" smtClean="0"/>
              <a:t>) «Зимний вечер»</a:t>
            </a:r>
            <a:endParaRPr lang="ru-RU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95536" y="4941168"/>
            <a:ext cx="3528392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В</a:t>
            </a:r>
            <a:r>
              <a:rPr lang="ru-RU" b="1" dirty="0" smtClean="0"/>
              <a:t>) «Лесной царь»</a:t>
            </a:r>
            <a:endParaRPr lang="ru-RU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779912" y="4891984"/>
            <a:ext cx="4032448" cy="913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Г</a:t>
            </a:r>
            <a:r>
              <a:rPr lang="ru-RU" b="1" dirty="0" smtClean="0"/>
              <a:t>) «Джон Ячменное Зерно»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0225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7" grpId="1" build="allAtOnce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Какие жанры относятся к направлению романтизм?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11560" y="1700808"/>
            <a:ext cx="3528392" cy="864096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ru-RU" b="1" dirty="0" smtClean="0"/>
          </a:p>
          <a:p>
            <a:r>
              <a:rPr lang="ru-RU" sz="3400" b="1" dirty="0" smtClean="0"/>
              <a:t>А) элегии</a:t>
            </a:r>
            <a:endParaRPr lang="ru-RU" sz="3400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95968" y="2826624"/>
            <a:ext cx="3528392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Б) романсы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95968" y="3473104"/>
            <a:ext cx="3528392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В</a:t>
            </a:r>
            <a:r>
              <a:rPr lang="ru-RU" b="1" dirty="0" smtClean="0"/>
              <a:t>) баллады</a:t>
            </a:r>
            <a:endParaRPr lang="ru-RU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11560" y="4156160"/>
            <a:ext cx="3528392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Г) былины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5799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allAtOnce"/>
      <p:bldP spid="5" grpId="0" build="p"/>
      <p:bldP spid="5" grpId="1" build="allAtOnce"/>
      <p:bldP spid="6" grpId="0" build="p"/>
      <p:bldP spid="6" grpId="1" build="allAtOnce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848872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 </a:t>
            </a:r>
            <a:r>
              <a:rPr lang="ru-RU" sz="2800" dirty="0" smtClean="0"/>
              <a:t>какая пословица близка по смыслу этой: </a:t>
            </a:r>
            <a:r>
              <a:rPr lang="ru-RU" sz="3200" dirty="0" smtClean="0"/>
              <a:t>«Уменье и труд всё перетрут»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667456"/>
          </a:xfrm>
        </p:spPr>
        <p:txBody>
          <a:bodyPr/>
          <a:lstStyle/>
          <a:p>
            <a:r>
              <a:rPr lang="ru-RU" b="1" dirty="0" smtClean="0"/>
              <a:t>А) «Усердная мышь и доску прогрызёт»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2204864"/>
            <a:ext cx="7239000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Б</a:t>
            </a:r>
            <a:r>
              <a:rPr lang="ru-RU" b="1" dirty="0" smtClean="0"/>
              <a:t>) «Дело мастера боится»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4" y="2780928"/>
            <a:ext cx="7239000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В</a:t>
            </a:r>
            <a:r>
              <a:rPr lang="ru-RU" b="1" dirty="0" smtClean="0"/>
              <a:t>) «Семь дел в одни руки не берут»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84924" y="3448384"/>
            <a:ext cx="7239000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Г</a:t>
            </a:r>
            <a:r>
              <a:rPr lang="ru-RU" b="1" dirty="0" smtClean="0"/>
              <a:t>) «Велик телом, да мал делом»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6286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allAtOnce"/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К какой пословице подходит иллюстрация?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3861048"/>
            <a:ext cx="20383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395536" y="1628800"/>
            <a:ext cx="7416824" cy="667456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А) «Горе тому, кто непорядком живёт в дому»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5536" y="2114928"/>
            <a:ext cx="7416824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Б</a:t>
            </a:r>
            <a:r>
              <a:rPr lang="ru-RU" b="1" dirty="0" smtClean="0"/>
              <a:t>) «Каково на дому, таково и самому»</a:t>
            </a:r>
            <a:endParaRPr lang="ru-RU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95536" y="2636912"/>
            <a:ext cx="7416824" cy="667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В</a:t>
            </a:r>
            <a:r>
              <a:rPr lang="ru-RU" b="1" dirty="0" smtClean="0"/>
              <a:t>) «Речь без пословицы, что суп без соли»</a:t>
            </a:r>
            <a:endParaRPr lang="ru-RU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3212976"/>
            <a:ext cx="7416824" cy="772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/>
              <a:t>Г</a:t>
            </a:r>
            <a:r>
              <a:rPr lang="ru-RU" b="1" dirty="0" smtClean="0"/>
              <a:t>) «Кто много читает, тот много и знает»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0788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allAtOnce"/>
      <p:bldP spid="6" grpId="0" build="p"/>
      <p:bldP spid="6" grpId="1" build="allAtOnce"/>
      <p:bldP spid="7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Перед вами портрет…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1772816"/>
            <a:ext cx="238125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179512" y="1700808"/>
            <a:ext cx="4536504" cy="772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А) Ф.И Тютчева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09848" y="2348880"/>
            <a:ext cx="4536504" cy="772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Б) А.А Фета</a:t>
            </a:r>
            <a:endParaRPr lang="ru-RU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31912" y="2924944"/>
            <a:ext cx="4536504" cy="772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В) М.Ю Лермонтова</a:t>
            </a:r>
            <a:endParaRPr lang="ru-RU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29084" y="3501008"/>
            <a:ext cx="4536504" cy="772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Г) А.С Пушкина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0329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allAtOnce"/>
      <p:bldP spid="6" grpId="0" build="p"/>
      <p:bldP spid="7" grpId="0" build="p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</TotalTime>
  <Words>640</Words>
  <Application>Microsoft Office PowerPoint</Application>
  <PresentationFormat>Экран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Викторина по литературе</vt:lpstr>
      <vt:lpstr> Что является Аллегорией?</vt:lpstr>
      <vt:lpstr> Почему в стихотворении М.Ю.Лермонтова «Бородино» «Ворчали старики»?</vt:lpstr>
      <vt:lpstr> определите жанр произведения: « В родном доме и стены помогают»</vt:lpstr>
      <vt:lpstr> Какое произведение иллюстрирует эта картинка?</vt:lpstr>
      <vt:lpstr> Какие жанры относятся к направлению романтизм?</vt:lpstr>
      <vt:lpstr> какая пословица близка по смыслу этой: «Уменье и труд всё перетрут»</vt:lpstr>
      <vt:lpstr> К какой пословице подходит иллюстрация?</vt:lpstr>
      <vt:lpstr> Перед вами портрет…</vt:lpstr>
      <vt:lpstr> Укажите тропы, которые использует Ф.И Тютчев в отрывке:</vt:lpstr>
      <vt:lpstr> Какие жанры относятся к лирике?</vt:lpstr>
      <vt:lpstr> К какой загадке ответом служит эта иллюстрация?</vt:lpstr>
      <vt:lpstr> Сколько эпитетов  в данном отрывке:</vt:lpstr>
      <vt:lpstr> С помощью каких средств А.А.Фет показывает, что сама берёза безучастна к происходящему?</vt:lpstr>
      <vt:lpstr>Назовите писателя, изображенного на картинке</vt:lpstr>
      <vt:lpstr>Русские эпические песни о богатырях - это</vt:lpstr>
      <vt:lpstr>Кому посвятил В.Г. Распутин автобиографический рассказ «Уроки французского»?</vt:lpstr>
      <vt:lpstr>К какому роду литературы относится «Сказание о белгородском киселе»</vt:lpstr>
      <vt:lpstr>В какой из басен И.А. Крылова содержится приведённая ниже мораль?</vt:lpstr>
      <vt:lpstr> Кто является автором сборника рассказов «Записки охотника»?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DNA7 X86</cp:lastModifiedBy>
  <cp:revision>13</cp:revision>
  <dcterms:created xsi:type="dcterms:W3CDTF">2014-05-19T12:57:38Z</dcterms:created>
  <dcterms:modified xsi:type="dcterms:W3CDTF">2014-06-21T03:09:20Z</dcterms:modified>
</cp:coreProperties>
</file>