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5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551D70-6E29-4AFC-BCD8-A7A97E37DF3F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402AE4-2ED0-4450-92F3-D8EE941996A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Словарь С. И. Ожегова: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653536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волк-одиночка (обл.)</a:t>
            </a:r>
          </a:p>
          <a:p>
            <a:pPr marL="514350" indent="-514350">
              <a:buAutoNum type="arabicParenR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Перен. Нелюдимый и угрюмый человек (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разгов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.) Смотреть бирюком.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13" y="3789040"/>
            <a:ext cx="3960440" cy="29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Имя героя.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92888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Фома Кузьмич, но все называют его Бирюком.      Бирюк-это прозвище (одинокий, угрюмый, волк).   Лесника так прозвали крепостные мужики.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Отношение к работе.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«Мастер своего дела», «вязанки хвороста не даст утащить», «никому спуску» не дает. «Даром господский хлеб есть не приходится». Очень добросовестный, неподкупный. Именно потому, что он ответственный и честно выполняет свою работу, не позволяет воровать, с ним крестьяне и не общаются. За принципиальность, строгость, даже жесткость его не любят, «уж не раз добрые люди его сжить со свету собирались».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60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Портрет.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064896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Молодец «высокого роста, плечист и сложен на славу», «могучие мышцы», «суровое и мужественное лицо», «силен и ловок, как бес», богатырь. Не боится грозы, он сам «гроза» для воров.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</a:t>
            </a: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</a:rPr>
              <a:t>Интерьер.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Нищета. «Изба лесника состояла из одной комнаты, закоптелой, низкой и пустой». «Изодранный тулуп». Кушать нечего. Двое детей. «Я посмотрел кругом,- сердце во мне заныло»</a:t>
            </a: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8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Один из бывших крепостных Тургеневых вспоминал спустя время: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962088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«Бабушка и мать говорили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мне, что почти все  лица,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упоминаемые в «Записках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охотника», не выдуманные,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 а списанные с живых людей,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 даже имена их настоящие: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 был Ермолай.., был Бирюк,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которого в лесу убили свои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же крестьяне…»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132856"/>
            <a:ext cx="252342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1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279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  Словарь С. И. Ожегова:</vt:lpstr>
      <vt:lpstr>                         Имя героя.</vt:lpstr>
      <vt:lpstr>                                Портрет.</vt:lpstr>
      <vt:lpstr>Один из бывших крепостных Тургеневых вспоминал спустя время: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   (1818-1883)</dc:title>
  <dc:creator>Инна</dc:creator>
  <cp:lastModifiedBy>Админ</cp:lastModifiedBy>
  <cp:revision>14</cp:revision>
  <dcterms:created xsi:type="dcterms:W3CDTF">2013-11-16T18:36:47Z</dcterms:created>
  <dcterms:modified xsi:type="dcterms:W3CDTF">2014-06-18T15:14:51Z</dcterms:modified>
</cp:coreProperties>
</file>