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58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«Есть такие прирожденные ангелы…»</a:t>
            </a:r>
            <a:br>
              <a:rPr lang="ru-RU" dirty="0" smtClean="0"/>
            </a:br>
            <a:r>
              <a:rPr lang="ru-RU" dirty="0"/>
              <a:t>О</a:t>
            </a:r>
            <a:r>
              <a:rPr lang="ru-RU" dirty="0" smtClean="0"/>
              <a:t>браз Матрены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(По рассказу А.И. Солженицына «</a:t>
            </a:r>
            <a:r>
              <a:rPr lang="ru-RU" sz="2400" smtClean="0"/>
              <a:t>Матренин двор»)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28455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Словарь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Праведник </a:t>
            </a:r>
            <a:r>
              <a:rPr lang="ru-RU" dirty="0" smtClean="0"/>
              <a:t>–</a:t>
            </a:r>
          </a:p>
          <a:p>
            <a:pPr marL="0" indent="0">
              <a:buNone/>
            </a:pPr>
            <a:r>
              <a:rPr lang="ru-RU" sz="1800" dirty="0" smtClean="0"/>
              <a:t>1.Человек</a:t>
            </a:r>
            <a:r>
              <a:rPr lang="ru-RU" sz="1800" dirty="0"/>
              <a:t>, живущий согласно заповедям, моральным предписаниям какой-н. религии. </a:t>
            </a:r>
            <a:r>
              <a:rPr lang="ru-RU" sz="1800" dirty="0" smtClean="0"/>
              <a:t>2. Человек</a:t>
            </a:r>
            <a:r>
              <a:rPr lang="ru-RU" sz="1800" dirty="0"/>
              <a:t>, в своих поступках, в своем поведении ни в чем не погрешающий против требований нравственности.</a:t>
            </a:r>
          </a:p>
          <a:p>
            <a:pPr marL="0" indent="0">
              <a:buNone/>
            </a:pPr>
            <a:r>
              <a:rPr lang="ru-RU" dirty="0"/>
              <a:t>Праведный </a:t>
            </a:r>
            <a:r>
              <a:rPr lang="ru-RU" dirty="0" smtClean="0"/>
              <a:t>– </a:t>
            </a:r>
          </a:p>
          <a:p>
            <a:pPr marL="0" indent="0">
              <a:buNone/>
            </a:pPr>
            <a:r>
              <a:rPr lang="ru-RU" sz="1900" dirty="0"/>
              <a:t>1. Благочестивый, не погрешающий против правил, требований религиозной нравственности, морали. </a:t>
            </a:r>
          </a:p>
          <a:p>
            <a:pPr marL="0" indent="0">
              <a:buNone/>
            </a:pPr>
            <a:r>
              <a:rPr lang="ru-RU" sz="1900" dirty="0"/>
              <a:t>2. Проникнутый правдой, соответствующий идеалу нравственной чистоты и справедливости.</a:t>
            </a:r>
          </a:p>
        </p:txBody>
      </p:sp>
    </p:spTree>
    <p:extLst>
      <p:ext uri="{BB962C8B-B14F-4D97-AF65-F5344CB8AC3E}">
        <p14:creationId xmlns:p14="http://schemas.microsoft.com/office/powerpoint/2010/main" val="388844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rgbClr val="464E62"/>
                </a:solidFill>
              </a:rPr>
              <a:t>-- ...держит два'-дни и три'-дни, так что ни встать, ни подать я вам не приспею. А избу бы не жалко, живите. </a:t>
            </a:r>
            <a:endParaRPr lang="ru-RU" sz="2000" dirty="0" smtClean="0">
              <a:solidFill>
                <a:srgbClr val="464E62"/>
              </a:solidFill>
            </a:endParaRPr>
          </a:p>
          <a:p>
            <a:r>
              <a:rPr lang="ru-RU" sz="2000" dirty="0">
                <a:solidFill>
                  <a:srgbClr val="464E62"/>
                </a:solidFill>
              </a:rPr>
              <a:t>-- Не </a:t>
            </a:r>
            <a:r>
              <a:rPr lang="ru-RU" sz="2000" dirty="0" err="1">
                <a:solidFill>
                  <a:srgbClr val="464E62"/>
                </a:solidFill>
              </a:rPr>
              <a:t>умемши</a:t>
            </a:r>
            <a:r>
              <a:rPr lang="ru-RU" sz="2000" dirty="0">
                <a:solidFill>
                  <a:srgbClr val="464E62"/>
                </a:solidFill>
              </a:rPr>
              <a:t>, не </a:t>
            </a:r>
            <a:r>
              <a:rPr lang="ru-RU" sz="2000" dirty="0" err="1" smtClean="0">
                <a:solidFill>
                  <a:srgbClr val="464E62"/>
                </a:solidFill>
              </a:rPr>
              <a:t>варимши</a:t>
            </a:r>
            <a:r>
              <a:rPr lang="ru-RU" sz="2000" dirty="0" smtClean="0">
                <a:solidFill>
                  <a:srgbClr val="464E62"/>
                </a:solidFill>
              </a:rPr>
              <a:t> </a:t>
            </a:r>
            <a:r>
              <a:rPr lang="ru-RU" sz="2000" dirty="0">
                <a:solidFill>
                  <a:srgbClr val="464E62"/>
                </a:solidFill>
              </a:rPr>
              <a:t>-- как </a:t>
            </a:r>
            <a:r>
              <a:rPr lang="ru-RU" sz="2000" dirty="0" err="1">
                <a:solidFill>
                  <a:srgbClr val="464E62"/>
                </a:solidFill>
              </a:rPr>
              <a:t>утрафишь</a:t>
            </a:r>
            <a:r>
              <a:rPr lang="ru-RU" sz="2000" dirty="0">
                <a:solidFill>
                  <a:srgbClr val="464E62"/>
                </a:solidFill>
              </a:rPr>
              <a:t>? </a:t>
            </a:r>
            <a:endParaRPr lang="ru-RU" sz="2000" dirty="0" smtClean="0">
              <a:solidFill>
                <a:srgbClr val="464E62"/>
              </a:solidFill>
            </a:endParaRPr>
          </a:p>
          <a:p>
            <a:r>
              <a:rPr lang="ru-RU" sz="2000" dirty="0">
                <a:solidFill>
                  <a:srgbClr val="464E62"/>
                </a:solidFill>
              </a:rPr>
              <a:t> -- А завтрак вам </a:t>
            </a:r>
            <a:r>
              <a:rPr lang="ru-RU" sz="2000" dirty="0" err="1">
                <a:solidFill>
                  <a:srgbClr val="464E62"/>
                </a:solidFill>
              </a:rPr>
              <a:t>приспе</a:t>
            </a:r>
            <a:r>
              <a:rPr lang="ru-RU" sz="2000" dirty="0">
                <a:solidFill>
                  <a:srgbClr val="464E62"/>
                </a:solidFill>
              </a:rPr>
              <a:t>-ел. </a:t>
            </a:r>
            <a:endParaRPr lang="ru-RU" sz="2000" dirty="0" smtClean="0">
              <a:solidFill>
                <a:srgbClr val="464E62"/>
              </a:solidFill>
            </a:endParaRPr>
          </a:p>
          <a:p>
            <a:r>
              <a:rPr lang="ru-RU" sz="2000" dirty="0">
                <a:solidFill>
                  <a:srgbClr val="464E62"/>
                </a:solidFill>
              </a:rPr>
              <a:t>-- На чем? На своем на добром? -- обезоруживала она меня лучезарной улыбкой. И, простодушно глядя блекло-голубыми глазами, спрашивала: -- Ну, а к </a:t>
            </a:r>
            <a:r>
              <a:rPr lang="ru-RU" sz="2000" dirty="0" err="1">
                <a:solidFill>
                  <a:srgbClr val="464E62"/>
                </a:solidFill>
              </a:rPr>
              <a:t>ужо'ткому</a:t>
            </a:r>
            <a:r>
              <a:rPr lang="ru-RU" sz="2000" dirty="0">
                <a:solidFill>
                  <a:srgbClr val="464E62"/>
                </a:solidFill>
              </a:rPr>
              <a:t> что вам приготовить?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471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060848"/>
            <a:ext cx="6196405" cy="3603812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>
                <a:solidFill>
                  <a:srgbClr val="464E62"/>
                </a:solidFill>
              </a:rPr>
              <a:t> -- Притесняют меня, </a:t>
            </a:r>
            <a:r>
              <a:rPr lang="ru-RU" sz="2000" dirty="0" err="1">
                <a:solidFill>
                  <a:srgbClr val="464E62"/>
                </a:solidFill>
              </a:rPr>
              <a:t>Игнатич</a:t>
            </a:r>
            <a:r>
              <a:rPr lang="ru-RU" sz="2000" dirty="0">
                <a:solidFill>
                  <a:srgbClr val="464E62"/>
                </a:solidFill>
              </a:rPr>
              <a:t>, -- жаловалась она мне после таких бесплодных проходок. -- </a:t>
            </a:r>
            <a:r>
              <a:rPr lang="ru-RU" sz="2000" dirty="0" err="1">
                <a:solidFill>
                  <a:srgbClr val="464E62"/>
                </a:solidFill>
              </a:rPr>
              <a:t>Иззаботилась</a:t>
            </a:r>
            <a:r>
              <a:rPr lang="ru-RU" sz="2000" dirty="0">
                <a:solidFill>
                  <a:srgbClr val="464E62"/>
                </a:solidFill>
              </a:rPr>
              <a:t> я. </a:t>
            </a:r>
            <a:endParaRPr lang="ru-RU" sz="2000" dirty="0" smtClean="0">
              <a:solidFill>
                <a:srgbClr val="464E62"/>
              </a:solidFill>
            </a:endParaRPr>
          </a:p>
          <a:p>
            <a:r>
              <a:rPr lang="ru-RU" sz="2000" dirty="0">
                <a:solidFill>
                  <a:srgbClr val="464E62"/>
                </a:solidFill>
              </a:rPr>
              <a:t> -- Фу-у! твоего торфу! еще столько, да еще столько -- тогда, бывает, хватит. Тут как зима закрутит да </a:t>
            </a:r>
            <a:r>
              <a:rPr lang="ru-RU" sz="2000" dirty="0" err="1">
                <a:solidFill>
                  <a:srgbClr val="464E62"/>
                </a:solidFill>
              </a:rPr>
              <a:t>дуе'ль</a:t>
            </a:r>
            <a:r>
              <a:rPr lang="ru-RU" sz="2000" dirty="0">
                <a:solidFill>
                  <a:srgbClr val="464E62"/>
                </a:solidFill>
              </a:rPr>
              <a:t> в окна, так не столько топишь, сколько выдувает. </a:t>
            </a:r>
            <a:r>
              <a:rPr lang="ru-RU" sz="2000" dirty="0" err="1">
                <a:solidFill>
                  <a:srgbClr val="464E62"/>
                </a:solidFill>
              </a:rPr>
              <a:t>Летось</a:t>
            </a:r>
            <a:r>
              <a:rPr lang="ru-RU" sz="2000" dirty="0">
                <a:solidFill>
                  <a:srgbClr val="464E62"/>
                </a:solidFill>
              </a:rPr>
              <a:t> мы торфу натаскивали </a:t>
            </a:r>
            <a:r>
              <a:rPr lang="ru-RU" sz="2000" dirty="0" err="1">
                <a:solidFill>
                  <a:srgbClr val="464E62"/>
                </a:solidFill>
              </a:rPr>
              <a:t>сколища</a:t>
            </a:r>
            <a:r>
              <a:rPr lang="ru-RU" sz="2000" dirty="0">
                <a:solidFill>
                  <a:srgbClr val="464E62"/>
                </a:solidFill>
              </a:rPr>
              <a:t>! Я ли бы и теперь три машины не натаскала? Так вот ловят. Уж одну бабу нашу по судам тягают. </a:t>
            </a:r>
            <a:endParaRPr lang="ru-RU" sz="2000" dirty="0" smtClean="0">
              <a:solidFill>
                <a:srgbClr val="464E62"/>
              </a:solidFill>
            </a:endParaRPr>
          </a:p>
          <a:p>
            <a:r>
              <a:rPr lang="ru-RU" sz="2000" dirty="0">
                <a:solidFill>
                  <a:srgbClr val="464E62"/>
                </a:solidFill>
              </a:rPr>
              <a:t> -- Ну что ж, -- тянула она. -- Я больна, конечно. И к делу вашему теперь не </a:t>
            </a:r>
            <a:r>
              <a:rPr lang="ru-RU" sz="2000" dirty="0" smtClean="0">
                <a:solidFill>
                  <a:srgbClr val="464E62"/>
                </a:solidFill>
              </a:rPr>
              <a:t>присоединена</a:t>
            </a:r>
            <a:r>
              <a:rPr lang="ru-RU" sz="2000" dirty="0">
                <a:solidFill>
                  <a:srgbClr val="464E62"/>
                </a:solidFill>
              </a:rPr>
              <a:t>. -- И тут же спешно исправлялась: -- Какому часу приходить-то? </a:t>
            </a:r>
            <a:endParaRPr lang="ru-RU" sz="2000" dirty="0" smtClean="0">
              <a:solidFill>
                <a:srgbClr val="464E62"/>
              </a:solidFill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4754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 smtClean="0"/>
              <a:t>        Не понятая и брошенная даже мужем своим, схоронившая шесть детей, но не нрав свой общительный, чужая сестрам, золовкам, смешная, по-глупому работавшая на других бесплатно, - она не скопила имущества к смерти. Грязно-белая коза, колченогая кошка, фикусы…</a:t>
            </a:r>
          </a:p>
          <a:p>
            <a:pPr marL="0" indent="0">
              <a:buNone/>
            </a:pPr>
            <a:r>
              <a:rPr lang="ru-RU" sz="2400" dirty="0" smtClean="0"/>
              <a:t>       Все мы жили рядом с ней и не поняли, что </a:t>
            </a:r>
            <a:r>
              <a:rPr lang="ru-RU" sz="2400" b="1" dirty="0" smtClean="0"/>
              <a:t>есть она тот самый праведник, без которого, по пословице,  не стоит село.</a:t>
            </a:r>
          </a:p>
          <a:p>
            <a:pPr marL="0" indent="0">
              <a:buNone/>
            </a:pPr>
            <a:r>
              <a:rPr lang="ru-RU" sz="2400" b="1" dirty="0" smtClean="0"/>
              <a:t>       Ни город.</a:t>
            </a:r>
          </a:p>
          <a:p>
            <a:pPr marL="0" indent="0">
              <a:buNone/>
            </a:pPr>
            <a:r>
              <a:rPr lang="ru-RU" sz="2400" b="1" dirty="0" smtClean="0"/>
              <a:t>       Ни вся земля наша.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46709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Домашнее задание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Сочинение-рассуждение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«Есть ли место праведникам в наше время?»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7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104</TotalTime>
  <Words>210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Кнопка</vt:lpstr>
      <vt:lpstr>«Есть такие прирожденные ангелы…» Образ Матрены</vt:lpstr>
      <vt:lpstr>Словарь 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«Есть такие прирожденные ангелы…» Образ Матрены</dc:title>
  <dc:creator>admin</dc:creator>
  <cp:lastModifiedBy>admin</cp:lastModifiedBy>
  <cp:revision>8</cp:revision>
  <dcterms:created xsi:type="dcterms:W3CDTF">2014-04-06T08:11:05Z</dcterms:created>
  <dcterms:modified xsi:type="dcterms:W3CDTF">2014-04-10T20:46:44Z</dcterms:modified>
</cp:coreProperties>
</file>