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B348F6-AB14-4A7D-9739-7322405F5217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8DADB-785A-4475-8A6C-D674645EC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pzdrav.yanao.ru/sites/default/files/page_pic/4145.png"/>
          <p:cNvPicPr>
            <a:picLocks noChangeAspect="1" noChangeArrowheads="1"/>
          </p:cNvPicPr>
          <p:nvPr/>
        </p:nvPicPr>
        <p:blipFill>
          <a:blip r:embed="rId2"/>
          <a:srcRect l="5859" b="5859"/>
          <a:stretch>
            <a:fillRect/>
          </a:stretch>
        </p:blipFill>
        <p:spPr bwMode="auto">
          <a:xfrm>
            <a:off x="0" y="714355"/>
            <a:ext cx="9144000" cy="61436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Команда 7Б класса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Название </a:t>
            </a:r>
            <a:r>
              <a:rPr lang="ru-RU" dirty="0" smtClean="0"/>
              <a:t>команды: </a:t>
            </a:r>
            <a:r>
              <a:rPr lang="ru-RU" dirty="0"/>
              <a:t>«Победа»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/>
              <a:t>Девиз: </a:t>
            </a:r>
            <a:r>
              <a:rPr lang="ru-RU" i="1" dirty="0"/>
              <a:t>Один у нас на всех девиз:</a:t>
            </a:r>
            <a:br>
              <a:rPr lang="ru-RU" i="1" dirty="0"/>
            </a:br>
            <a:r>
              <a:rPr lang="ru-RU" i="1" dirty="0"/>
              <a:t>         </a:t>
            </a:r>
            <a:r>
              <a:rPr lang="ru-RU" i="1" dirty="0" smtClean="0"/>
              <a:t>“</a:t>
            </a:r>
            <a:r>
              <a:rPr lang="ru-RU" i="1" dirty="0"/>
              <a:t>Не отступать назад”</a:t>
            </a:r>
            <a:br>
              <a:rPr lang="ru-RU" i="1" dirty="0"/>
            </a:br>
            <a:r>
              <a:rPr lang="ru-RU" i="1" dirty="0"/>
              <a:t>          </a:t>
            </a:r>
            <a:r>
              <a:rPr lang="ru-RU" i="1" dirty="0" smtClean="0"/>
              <a:t>Недаром </a:t>
            </a:r>
            <a:r>
              <a:rPr lang="ru-RU" i="1" dirty="0"/>
              <a:t>люди говорят:</a:t>
            </a:r>
            <a:br>
              <a:rPr lang="ru-RU" i="1" dirty="0"/>
            </a:br>
            <a:r>
              <a:rPr lang="ru-RU" i="1" dirty="0"/>
              <a:t>          </a:t>
            </a:r>
            <a:r>
              <a:rPr lang="ru-RU" i="1" dirty="0" smtClean="0"/>
              <a:t>Солдат </a:t>
            </a:r>
            <a:r>
              <a:rPr lang="ru-RU" i="1" dirty="0"/>
              <a:t>– всегда </a:t>
            </a:r>
            <a:r>
              <a:rPr lang="ru-RU" i="1" dirty="0" smtClean="0"/>
              <a:t>солдат.</a:t>
            </a:r>
          </a:p>
          <a:p>
            <a:pPr>
              <a:buNone/>
            </a:pPr>
            <a:r>
              <a:rPr lang="ru-RU" dirty="0" smtClean="0"/>
              <a:t>Эмблема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pobeda.admsakhalin.ru/i/pobeda70_logo/pobeda70_emblem_full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3500462" cy="33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Помним и чтим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857892"/>
            <a:ext cx="7725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15 февраля 2015г.</a:t>
            </a:r>
          </a:p>
          <a:p>
            <a:pPr algn="ctr"/>
            <a:r>
              <a:rPr lang="ru-RU" dirty="0" smtClean="0"/>
              <a:t>Участие в возложении цветов войнам–интернационалистам в России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528894" cy="434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Военно-патриотическое воспитание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6215082"/>
            <a:ext cx="687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 место в школьном конкурсе «Песни и строя»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4631" y="1571612"/>
            <a:ext cx="6654955" cy="442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Военно-патриотическое воспитание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572140"/>
            <a:ext cx="835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Лучший командир в школьном конкурсе «Песни и строя»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1328"/>
          <a:stretch>
            <a:fillRect/>
          </a:stretch>
        </p:blipFill>
        <p:spPr bwMode="auto">
          <a:xfrm>
            <a:off x="3714744" y="1518176"/>
            <a:ext cx="5191140" cy="38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21412"/>
            <a:ext cx="3000396" cy="389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56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Название команды: «Победа» </vt:lpstr>
      <vt:lpstr>Помним и чтим</vt:lpstr>
      <vt:lpstr>Военно-патриотическое воспитание</vt:lpstr>
      <vt:lpstr>Военно-патриотическое воспитание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2015-02-17T01:04:45Z</dcterms:created>
  <dcterms:modified xsi:type="dcterms:W3CDTF">2015-02-17T02:02:38Z</dcterms:modified>
</cp:coreProperties>
</file>