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1" r:id="rId3"/>
    <p:sldMasterId id="2147483723" r:id="rId4"/>
    <p:sldMasterId id="2147483735" r:id="rId5"/>
    <p:sldMasterId id="2147483747" r:id="rId6"/>
    <p:sldMasterId id="2147483760" r:id="rId7"/>
    <p:sldMasterId id="2147483772" r:id="rId8"/>
    <p:sldMasterId id="2147483784" r:id="rId9"/>
    <p:sldMasterId id="2147483796" r:id="rId10"/>
    <p:sldMasterId id="2147483808" r:id="rId11"/>
    <p:sldMasterId id="2147483820" r:id="rId12"/>
    <p:sldMasterId id="2147483832" r:id="rId13"/>
    <p:sldMasterId id="2147483844" r:id="rId14"/>
    <p:sldMasterId id="2147483932" r:id="rId15"/>
  </p:sldMasterIdLst>
  <p:notesMasterIdLst>
    <p:notesMasterId r:id="rId26"/>
  </p:notesMasterIdLst>
  <p:handoutMasterIdLst>
    <p:handoutMasterId r:id="rId27"/>
  </p:handoutMasterIdLst>
  <p:sldIdLst>
    <p:sldId id="265" r:id="rId16"/>
    <p:sldId id="257" r:id="rId17"/>
    <p:sldId id="266" r:id="rId18"/>
    <p:sldId id="258" r:id="rId19"/>
    <p:sldId id="259" r:id="rId20"/>
    <p:sldId id="260" r:id="rId21"/>
    <p:sldId id="261" r:id="rId22"/>
    <p:sldId id="267" r:id="rId23"/>
    <p:sldId id="262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8D845-BD16-4574-B490-F4AA57B301C4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7313E-76BA-4BD4-A4BD-D6A3804D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60A0-965C-4FC7-9073-EEE56BD2D6C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5D481-B77B-419F-9A7F-7D98028D9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5D481-B77B-419F-9A7F-7D98028D989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66988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6989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853A9-8C3F-4B2B-90FF-B523B1772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942A-5823-4D52-82C2-F9A3BFA4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207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207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5759A8-25C5-4D38-8638-EF4588611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2E0B-CCF9-49E9-9290-C5D604E16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C2B69-60F3-4E63-A923-4CAFBEACA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707E-ADEE-43E7-B466-3F7726098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863F-75AD-4F37-B3DD-56986F28A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15F2D-27E3-4445-BE2B-DE2BAAB48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178D-4A44-4D97-88AD-5CA1C6319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2B65-AB3C-408F-90A9-7C0A55ADC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118ED-FA6A-4934-816D-CC0A60402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B757-FE15-46AE-9B1C-96A888BD7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9E9C6-BBFB-4A0C-9712-066D7800B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E2AD7-CF90-4757-8BC6-39D69DB25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1EC0-9A9D-4538-AF84-B533B37F4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B70B-1306-4CF5-B651-8A4050941A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D487-AD25-4AD3-8807-E43AA85128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B3AA-3A22-4FE0-A2F6-619C86E196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0FDE-E168-4AC0-8F0B-ED7D9CE6FF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4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36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F233B-090E-4D72-A911-F55D087C7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7C1B-1328-4128-8076-3E0082098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CA1E-0AFB-42B1-9555-8A32B7CC52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3BA7-9506-4400-91AC-7A51C424F3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A24F-1D16-492B-B0E4-4F4483CED5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AC95-00EE-4F7B-BEA4-78EB3ADF69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A196-32B6-433E-9E2A-E964F77510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922A-5258-46F2-A1F4-9C90867E66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A5981-9561-488A-8CCD-453083CACD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4031E-69F4-4460-8402-177D5C4148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8C648-CDE9-45D0-86B2-C2E04A0C58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FDC67-9C4C-4A18-A090-C60B835B7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DD56B-C4B0-400E-A8D8-63EFE34A3B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C3AE-9AA0-4FB2-8FC6-E0136CDBCD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52DDD-9B7D-44B0-ABF8-2E80A4DAF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A8501-5F2A-44FE-BEE4-DACBADB7DF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3C724-362A-4971-B5F7-64DC9F1205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DF51E-7115-4701-AD23-D756DC505D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EB1C-256F-4011-9219-72AAA9B625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155D2-6DC6-4C8F-9589-EDA1C107D5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0B075-DA31-463F-97FD-F4438AFA44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30857-8555-42D7-9D89-A6052C8724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EFA6B-1650-4A8B-80F5-70913B1D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7E72D-06AB-45FC-9A50-EE384706A9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C8295-D808-4100-96CE-15FE93ADB4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0B226-88D6-4096-9311-248582CB4F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F2E5-B932-4B59-811D-7B9B096508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AAB5-2A53-456F-8218-CE2F26C617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8CAB-0162-4907-BB0E-E715F53C40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96BE-FCE7-417E-9137-D88EC597A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DBA51-B0D4-4B54-A897-F5893FCA43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80D5-7941-4E77-BE91-53FC1FC0B20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58AF6-EA24-43E3-9BAE-4D4B8D44CE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81A39-6965-40D5-ADE2-30E286196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C71E5-D2E4-4D0D-B167-6A1198ED0C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C204E-281A-4425-AF9B-1238A2EEA4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9A22-1CC1-4D25-BC9A-AD91263952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369C4-D1CE-4E83-B723-AC5526FE3E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0C6C6-5D26-4FB5-B23A-912317274B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7BDD0-2BE2-4C6D-900B-5E3DB7BE95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134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08AD-1E57-4B2E-8455-F93753E237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E2AD7-CF90-4757-8BC6-39D69DB25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1EC0-9A9D-4538-AF84-B533B37F4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B70B-1306-4CF5-B651-8A4050941A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1A4C-2C1A-42BB-86F8-F1FE89DCA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D487-AD25-4AD3-8807-E43AA85128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B3AA-3A22-4FE0-A2F6-619C86E196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0FDE-E168-4AC0-8F0B-ED7D9CE6FF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7C1B-1328-4128-8076-3E0082098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CA1E-0AFB-42B1-9555-8A32B7CC52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3BA7-9506-4400-91AC-7A51C424F3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A24F-1D16-492B-B0E4-4F4483CED5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B746-BBD3-49AE-8FBD-D1C862097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1C3D1-B2F5-4E6A-9FF5-ADD9E22AF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D49C-338F-4B1B-83B1-36FFA9F37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2CF3-4909-4F5A-AE3C-B14C3B04A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2F40F-34CB-45F5-A5FA-BD035C384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0E6F-B709-4B9D-9305-161966A1B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3FB1-7562-491A-BB1F-6AE332B8E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8703F7-9AC4-4E2C-84B5-A24EE8572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0ECB-1C7E-41BC-83A6-A2D89247D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4AC6-9CA2-430E-80B2-9EED37FEF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2E3C-6F6D-43EF-BD41-4276C78BD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EBC2-FDEF-4E37-A177-C66AD93D8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8EA0-40EF-4057-9505-CFE73E654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9EB7-9CF0-4919-B3F9-8AF2726B2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9CD7-D66D-480B-A38D-3E839AA20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2085-0221-42D1-972E-04614E80F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E188C-39B6-4374-850A-A1E60F494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406C-F867-4229-8545-609C93F5D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8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A817BE-EED9-4A68-9BB4-7CB93A980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BF91-A193-4BDE-AAD5-B20A6CECF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2ACB-7927-4EE1-B424-0E916C76A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F7E0-973C-46D4-93A6-D2BA58E7F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D302E-6C98-4F6E-B0CD-31BFBC361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81666-C012-4662-917B-B8147B58F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F2AA2-7F78-46E1-97AB-08855DB7D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673D8-B4EE-4A99-AC78-279D71203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C7B2-340A-43CC-A7D0-4AA44EC0E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DD63-180D-4DE2-84CC-5E1BE1923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DD44-DB47-4F3C-99C9-B549D215A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kumimoji="1" lang="ru-RU"/>
            </a:p>
          </p:txBody>
        </p:sp>
      </p:grpSp>
      <p:sp>
        <p:nvSpPr>
          <p:cNvPr id="819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19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5E2AD7-CF90-4757-8BC6-39D69DB25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E1EC0-9A9D-4538-AF84-B533B37F4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B70B-1306-4CF5-B651-8A4050941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D487-AD25-4AD3-8807-E43AA8512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1B3AA-3A22-4FE0-A2F6-619C86E19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0FDE-E168-4AC0-8F0B-ED7D9CE6F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6774-23F4-4EAE-83B5-7336D83E3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7C1B-1328-4128-8076-3E0082098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0CA1E-0AFB-42B1-9555-8A32B7CC5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B3BA7-9506-4400-91AC-7A51C424F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AA24F-1D16-492B-B0E4-4F4483CED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8D038-C758-411E-BAF7-42905CE39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AF3D-7083-408F-BF23-15D68E224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8791-73AB-4B50-97B0-FF23AD3E8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CFBD-A651-493E-A2CC-C73B4B999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5EE65-B133-4256-9099-C893A5E92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A612-BA8F-4889-83DE-2920A9D3E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EB4D-7D20-427E-9047-831331F28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2C7-4AD6-4A5D-BAF7-AACE1BFF8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FCEE-08C1-4582-B717-EFC89F077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AC2E-DE1C-4867-91AD-2459CB54A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6409-4572-4F2D-B6F1-7ABA78D8E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8825-8B94-4B47-A270-517C84AE5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52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52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A3CB07-9373-4DB9-AA88-3D7242B9C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1588-E0B6-4616-A951-3C132F1CE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73A1-5786-4E1E-9D32-ED0B02FC8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C28E9-72AD-4EED-8F51-E35A7B3F2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A749C-E960-4A16-ACC5-79AB5DD0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2764-D678-4F5A-BE67-7CAD7AA43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45F1-5958-43F5-A5F4-164F35BFD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C962-C977-478E-BBB7-5F7262663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2942E-F37F-4BE7-BEF9-69D202A61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F6D0-AF2A-4BE0-B3B2-19EB3C5C5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D979-7022-4D8C-A59E-AB06647DB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4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4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AD218E-859E-40BB-8036-AA78481B1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0260-2482-4D68-8A24-5BFEB06BF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0658F-DA84-495E-B326-A7A2055DB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4DBA-8B41-4D6A-92C3-263E9FADF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7E35-953A-4727-80C6-45389907E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39F6-038D-45AC-AB46-70FB34B76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37BD-5765-49B0-A9EB-FB68FD3C9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29AB-5470-4E49-9CEB-4152EC431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24B8-C6F7-47B9-83CF-96320D68E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47182-0403-4089-9765-D3589B0AA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0AF3-74D0-4AAB-822C-0DC00FA48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5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A34099-8E86-4EF5-9497-12D935EB9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D38A-06C8-4D0E-9AF5-3C263BD4A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9FAEC-DDB4-4034-AB94-28FA7EF0E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E2821-B38C-4FFD-A1B7-B8E486115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4F358-5F57-493D-91E4-DC1D6F0D0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1B74-C355-4841-8356-493FA6BEE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9954-CFD3-4444-B5F8-EA372CE06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FCC6-B6E0-4DBC-9563-C6586DAE5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0139-3F49-4411-92A1-A7C3654A0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16589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896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897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898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899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0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1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2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3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4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5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6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7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8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09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0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1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2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3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4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5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6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7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8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19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0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1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2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3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4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5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6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7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8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29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0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1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2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3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4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5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6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7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8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39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40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165942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43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44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45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46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47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48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49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50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51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52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53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54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55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56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57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5958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5959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60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61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62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63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64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965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596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6596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6596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5969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1" lang="ru-RU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7101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1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2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2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02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7102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2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2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2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2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2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3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4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4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4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4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4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4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4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4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104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104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5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5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05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05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3B71C22-5CCB-4416-9BF4-14EF34EB1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989ECD-7D65-484C-93B7-06F71B82CC5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167A02-1193-40B3-90D5-687B0941F5C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554B0E-52A0-4ED8-8DCA-F6BB8E387A2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3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4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j-lt"/>
              </a:defRPr>
            </a:lvl1pPr>
          </a:lstStyle>
          <a:p>
            <a:pPr>
              <a:defRPr/>
            </a:pPr>
            <a:fld id="{A37C0BF9-79F6-422A-BD6B-C824B715E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40173BAC-AB72-403A-96CC-A02568AB4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3379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j-lt"/>
              </a:defRPr>
            </a:lvl1pPr>
          </a:lstStyle>
          <a:p>
            <a:pPr>
              <a:defRPr/>
            </a:pPr>
            <a:fld id="{4645626A-5BE7-4C12-89CD-B56BDE522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sp>
          <p:nvSpPr>
            <p:cNvPr id="809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sp>
          <p:nvSpPr>
            <p:cNvPr id="809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09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9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809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0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1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1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1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14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09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/>
            </a:p>
          </p:txBody>
        </p:sp>
        <p:sp>
          <p:nvSpPr>
            <p:cNvPr id="809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kumimoji="1" lang="ru-RU"/>
            </a:p>
          </p:txBody>
        </p:sp>
      </p:grpSp>
      <p:sp>
        <p:nvSpPr>
          <p:cNvPr id="409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324E6B9-2CAC-4A00-A4C8-EA75D83F5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28C9FE7-C7F1-48BA-88B6-F5D4396DF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4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4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4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42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42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42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FFDF017-255B-4059-9391-D5F5983B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34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4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6F6D4FF-8C69-4F44-8171-1C2221675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4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5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12A0248-C48D-4EEA-A6D7-F789BCBE7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28926" y="857232"/>
            <a:ext cx="5500726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 -  путешествие    по  страницам  истории</a:t>
            </a:r>
            <a:b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00562" y="4929198"/>
            <a:ext cx="4357718" cy="175260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МБОУСОШ №2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 начальных  классов 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Карпусь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1400" dirty="0" smtClean="0"/>
              <a:t>Г.</a:t>
            </a:r>
            <a:endParaRPr lang="ru-RU" sz="1400" dirty="0"/>
          </a:p>
        </p:txBody>
      </p:sp>
      <p:pic>
        <p:nvPicPr>
          <p:cNvPr id="6146" name="Picture 2" descr="C:\Documents and Settings\Admin\Рабочий стол\урок  православа\Фото кубан\История Апшеронска-2\4IMG_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357298"/>
            <a:ext cx="2214578" cy="332877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E2AD7-CF90-4757-8BC6-39D69DB2525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зак\1042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14290"/>
            <a:ext cx="5715000" cy="4019550"/>
          </a:xfrm>
          <a:prstGeom prst="rect">
            <a:avLst/>
          </a:prstGeom>
          <a:noFill/>
        </p:spPr>
      </p:pic>
      <p:pic>
        <p:nvPicPr>
          <p:cNvPr id="3075" name="Picture 3" descr="G:\казак\1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214422"/>
            <a:ext cx="2795587" cy="1566863"/>
          </a:xfrm>
          <a:prstGeom prst="rect">
            <a:avLst/>
          </a:prstGeom>
          <a:noFill/>
        </p:spPr>
      </p:pic>
      <p:pic>
        <p:nvPicPr>
          <p:cNvPr id="3076" name="Picture 4" descr="G:\казак\090420120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500438"/>
            <a:ext cx="4286253" cy="321469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урок  православа\Фото кубан\Апшеронск- казачество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143248"/>
            <a:ext cx="4384464" cy="2731729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урок  православа\Фото кубан\История Апшеронска-2\77088409a75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857232"/>
            <a:ext cx="5500726" cy="247532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1654164"/>
          </a:xfrm>
        </p:spPr>
        <p:txBody>
          <a:bodyPr/>
          <a:lstStyle/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Первая  страница</a:t>
            </a:r>
            <a:endParaRPr lang="ru-RU" sz="2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70FDE-E168-4AC0-8F0B-ED7D9CE6FF0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урок  православа\Фото кубан\Апшеронск- казачество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857232"/>
            <a:ext cx="4857784" cy="2958028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урок  православа\Фото кубан\История Апшеронска-2\Дум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643182"/>
            <a:ext cx="2479002" cy="331269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урок  православа\Фото кубан\Апшеронск- казачество\IMG_0022.jpg"/>
          <p:cNvPicPr>
            <a:picLocks noChangeAspect="1" noChangeArrowheads="1"/>
          </p:cNvPicPr>
          <p:nvPr/>
        </p:nvPicPr>
        <p:blipFill>
          <a:blip r:embed="rId2" cstate="email">
            <a:lum bright="-20000" contrast="10000"/>
          </a:blip>
          <a:srcRect/>
          <a:stretch>
            <a:fillRect/>
          </a:stretch>
        </p:blipFill>
        <p:spPr bwMode="auto">
          <a:xfrm>
            <a:off x="4929190" y="1643050"/>
            <a:ext cx="3477903" cy="4292590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урок  православа\Фото кубан\История Апшеронска-2\lineyny_kaza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428736"/>
            <a:ext cx="2931190" cy="4520390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5214942" y="785794"/>
            <a:ext cx="2471726" cy="16541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Вторая страница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рок  православа\Фото кубан\Апшеронск- казачество\IMG_002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14348" y="857232"/>
            <a:ext cx="4143404" cy="2171734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урок  православа\Фото кубан\История Апшеронска-2\IMG_0010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929190" y="1285860"/>
            <a:ext cx="3889339" cy="4821233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урок  православа\Фото кубан\История Апшеронска-2\IMG_0020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785786" y="3214686"/>
            <a:ext cx="3923297" cy="2489197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урок  православа\Фото кубан\Апшеронск- казачество\IMG_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00042"/>
            <a:ext cx="4764087" cy="32004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урок  православа\Фото кубан\Апшеронск- казачество\IMG_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714488"/>
            <a:ext cx="3452813" cy="4889500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урок  православа\Фото кубан\История Апшеронска-2\IMG_0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3429000"/>
            <a:ext cx="2468563" cy="2697163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215074" y="928670"/>
            <a:ext cx="2471726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Третья страница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урок  православа\Фото кубан\История Апшеронска-2\2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928670"/>
            <a:ext cx="5143536" cy="3991614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714612" y="5000636"/>
            <a:ext cx="4572032" cy="1654164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</a:rPr>
              <a:t>Апшеронский Свято-Покровский храм был образован в 1867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рок  православа\Фото кубан\История Апшеронска-2\DSC036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5752507" cy="4314380"/>
          </a:xfrm>
          <a:prstGeom prst="rect">
            <a:avLst/>
          </a:prstGeom>
          <a:noFill/>
        </p:spPr>
      </p:pic>
      <p:pic>
        <p:nvPicPr>
          <p:cNvPr id="6" name="Picture 2" descr="G:\казак\090420120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3071810"/>
            <a:ext cx="4429156" cy="3321867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929322" y="1214422"/>
            <a:ext cx="2928958" cy="171451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Поклонный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 крест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урок  православа\Фото кубан\История Апшеронска-2\IMG_0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643470" cy="6332048"/>
          </a:xfrm>
          <a:prstGeom prst="rect">
            <a:avLst/>
          </a:prstGeom>
          <a:noFill/>
        </p:spPr>
      </p:pic>
      <p:pic>
        <p:nvPicPr>
          <p:cNvPr id="4" name="Picture 2" descr="G:\казак\090420120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928670"/>
            <a:ext cx="3849050" cy="514349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6774-23F4-4EAE-83B5-7336D83E33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colormaster">
  <a:themeElements>
    <a:clrScheme name="3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имоно">
  <a:themeElements>
    <a:clrScheme name="Кимоно 2">
      <a:dk1>
        <a:srgbClr val="000000"/>
      </a:dk1>
      <a:lt1>
        <a:srgbClr val="FFFFFF"/>
      </a:lt1>
      <a:dk2>
        <a:srgbClr val="000000"/>
      </a:dk2>
      <a:lt2>
        <a:srgbClr val="F7D47D"/>
      </a:lt2>
      <a:accent1>
        <a:srgbClr val="C19341"/>
      </a:accent1>
      <a:accent2>
        <a:srgbClr val="60A265"/>
      </a:accent2>
      <a:accent3>
        <a:srgbClr val="AAAAAA"/>
      </a:accent3>
      <a:accent4>
        <a:srgbClr val="DADADA"/>
      </a:accent4>
      <a:accent5>
        <a:srgbClr val="DDC8B0"/>
      </a:accent5>
      <a:accent6>
        <a:srgbClr val="56925B"/>
      </a:accent6>
      <a:hlink>
        <a:srgbClr val="EB9F17"/>
      </a:hlink>
      <a:folHlink>
        <a:srgbClr val="CF7625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pril1(1)</Template>
  <TotalTime>80</TotalTime>
  <Words>41</Words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Communicating Bad News</vt:lpstr>
      <vt:lpstr>Reporting Progress or Status</vt:lpstr>
      <vt:lpstr>Слои</vt:lpstr>
      <vt:lpstr>Marketing Plan</vt:lpstr>
      <vt:lpstr>Кимоно</vt:lpstr>
      <vt:lpstr>Океан</vt:lpstr>
      <vt:lpstr>Глобус</vt:lpstr>
      <vt:lpstr>Занавес</vt:lpstr>
      <vt:lpstr>Клен</vt:lpstr>
      <vt:lpstr>Соревнование</vt:lpstr>
      <vt:lpstr>master</vt:lpstr>
      <vt:lpstr>1_colormaster</vt:lpstr>
      <vt:lpstr>2_colormaster</vt:lpstr>
      <vt:lpstr>3_colormaster</vt:lpstr>
      <vt:lpstr>Тема1</vt:lpstr>
      <vt:lpstr>Урок  -  путешествие    по  страницам  истории </vt:lpstr>
      <vt:lpstr>Первая  страница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2013-04-24T17:43:46Z</dcterms:modified>
</cp:coreProperties>
</file>