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61" r:id="rId3"/>
    <p:sldId id="262" r:id="rId4"/>
    <p:sldId id="275" r:id="rId5"/>
    <p:sldId id="266" r:id="rId6"/>
    <p:sldId id="273" r:id="rId7"/>
    <p:sldId id="272" r:id="rId8"/>
    <p:sldId id="279" r:id="rId9"/>
    <p:sldId id="258" r:id="rId10"/>
    <p:sldId id="260" r:id="rId11"/>
    <p:sldId id="280" r:id="rId12"/>
    <p:sldId id="281" r:id="rId13"/>
    <p:sldId id="283" r:id="rId14"/>
    <p:sldId id="285" r:id="rId15"/>
    <p:sldId id="263" r:id="rId16"/>
    <p:sldId id="264" r:id="rId17"/>
    <p:sldId id="267" r:id="rId18"/>
    <p:sldId id="269" r:id="rId19"/>
    <p:sldId id="265" r:id="rId20"/>
    <p:sldId id="268" r:id="rId21"/>
    <p:sldId id="270" r:id="rId22"/>
    <p:sldId id="274" r:id="rId23"/>
    <p:sldId id="277" r:id="rId24"/>
    <p:sldId id="278" r:id="rId25"/>
    <p:sldId id="290" r:id="rId26"/>
    <p:sldId id="291" r:id="rId27"/>
    <p:sldId id="286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737" autoAdjust="0"/>
  </p:normalViewPr>
  <p:slideViewPr>
    <p:cSldViewPr>
      <p:cViewPr>
        <p:scale>
          <a:sx n="46" d="100"/>
          <a:sy n="46" d="100"/>
        </p:scale>
        <p:origin x="-1402" y="-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490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E6AA-3222-42FE-A992-1C49D420B128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BE88-8CF1-4915-98B3-D02F77831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8BE88-8CF1-4915-98B3-D02F77831AB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kartka.com.ua/img/ucart/images/fulldescr/849/foto_1_small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n Old Books Book Fantasy Magic on Pinte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250030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1785926"/>
            <a:ext cx="57864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Отгадайте загадку: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куст, а с листочками,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рубашка, а сшита,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человек, а рассказывает»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98676" y="1484784"/>
            <a:ext cx="5745324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Малой Азии, в городе Пергаме, научились выделывать кожу животных так, что на ней можно было писать. Обработанную кожу стали называть пергаментом. Во многом он был лучше папируса. Его можно было разрезать и сгибать.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Сырую кожу телят вымачивали сначала в воде для мягкости, потом соскабливали с нее все лишнее и клали в воду с золой. После этого шерсть легко удалялась. Готовую шкуру натирали мелом и выглаживали пемзой. Получалась тонкая желтоватая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кожа.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письма пользовались тростниковым или птичьим пером. Чернила для пергамента придумали особые. Они впитывались в кожу так хорошо, 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нельзя было смыть.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написать на пергаменте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небольшую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книгу, требовалось целое стадо телят.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5" y="1285860"/>
            <a:ext cx="3454223" cy="231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800" y="285728"/>
            <a:ext cx="4589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ПЕРГАМЕНТ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Фото 7. Новгородский псалтырь Древнейшая книга Руси. Состоит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21471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41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ИЗОБРЕТЕНИЕ БУМАГИ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Какой народ изобрел бумагу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531" y="1285860"/>
            <a:ext cx="841531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ПИСЦЫ, ЛЕТОПИСЕЦ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Истории от Олеся Бузины: Армянин Мамиконян - основатель Киева. - Kiv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273328" cy="4548189"/>
          </a:xfrm>
          <a:prstGeom prst="rect">
            <a:avLst/>
          </a:prstGeom>
          <a:noFill/>
        </p:spPr>
      </p:pic>
      <p:pic>
        <p:nvPicPr>
          <p:cNvPr id="33796" name="Picture 4" descr="Глава II Летописец (Владимир Пастухов) / Проза.ру - национал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543416"/>
            <a:ext cx="3271869" cy="456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СТАРИННАЯ КНИГА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Первая русская печатная книга &quot;Апостол&quot; &quot; ОКО ПЛАНЕТЫ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97480"/>
            <a:ext cx="7358114" cy="5274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Наши пред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0744"/>
            <a:ext cx="8120119" cy="609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Картинка 16 из 64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1619" y="1259692"/>
            <a:ext cx="7443719" cy="4955390"/>
          </a:xfrm>
          <a:noFill/>
          <a:ln/>
        </p:spPr>
      </p:pic>
    </p:spTree>
    <p:extLst>
      <p:ext uri="{BB962C8B-B14F-4D97-AF65-F5344CB8AC3E}">
        <p14:creationId xmlns="" xmlns:p14="http://schemas.microsoft.com/office/powerpoint/2010/main" val="8109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0 из 6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428735"/>
            <a:ext cx="2928958" cy="3905277"/>
          </a:xfrm>
          <a:noFill/>
          <a:ln/>
        </p:spPr>
      </p:pic>
      <p:pic>
        <p:nvPicPr>
          <p:cNvPr id="6" name="Picture 4" descr="Картинка 58 из 2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8926" y="3821933"/>
            <a:ext cx="3762369" cy="2821777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ЛЕСНЫЕ РАБОТЫ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Картинка 21 из 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57884" y="1403336"/>
            <a:ext cx="2811673" cy="331152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4599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6 из 6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357298"/>
            <a:ext cx="4357686" cy="3403653"/>
          </a:xfrm>
          <a:prstGeom prst="rect">
            <a:avLst/>
          </a:prstGeom>
          <a:noFill/>
          <a:ln/>
        </p:spPr>
      </p:pic>
      <p:pic>
        <p:nvPicPr>
          <p:cNvPr id="62470" name="Picture 6" descr="Картинка 9 из 67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58" y="3000372"/>
            <a:ext cx="5000628" cy="3532787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2214546" y="357166"/>
            <a:ext cx="4298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КОМБИНАТ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2357430"/>
            <a:ext cx="3625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БУМАЖНЫЙ РУЛОН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ПИСАТЕЛЬ, ПОЭТ, ХУДОЖНИК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Блог - МОУ Андогская Школа имени Героя Советск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428736"/>
            <a:ext cx="3357586" cy="2518189"/>
          </a:xfrm>
          <a:prstGeom prst="rect">
            <a:avLst/>
          </a:prstGeom>
          <a:noFill/>
        </p:spPr>
      </p:pic>
      <p:pic>
        <p:nvPicPr>
          <p:cNvPr id="8194" name="Picture 2" descr="Комментарии - Стихи и Проза Росс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143380"/>
            <a:ext cx="3429024" cy="2395418"/>
          </a:xfrm>
          <a:prstGeom prst="rect">
            <a:avLst/>
          </a:prstGeom>
          <a:noFill/>
        </p:spPr>
      </p:pic>
      <p:pic>
        <p:nvPicPr>
          <p:cNvPr id="8196" name="Picture 4" descr="http://www.stihi.ru/pics/2012/04/16/87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428736"/>
            <a:ext cx="3786214" cy="501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ТИПОГРАФИЯ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 из 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7936" y="1214422"/>
            <a:ext cx="8438906" cy="535782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435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ooks &amp; Notebooks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663479" cy="4857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643073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10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КНИГА</a:t>
            </a:r>
            <a:r>
              <a:rPr lang="ru-RU" sz="7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7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ртинка 73 из 19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2976" y="1428736"/>
            <a:ext cx="6858047" cy="512981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САМАЯ БОЛЬШАЯ КНИГА В МИРЕ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Британская библиотека впервые покажет самую большую книгу в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16908"/>
            <a:ext cx="6429420" cy="46506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000108"/>
            <a:ext cx="6947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Суперкнига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размером 2,74 на 3,07 метра,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весом 252,6 кг, насчитывающая 300 страниц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САМАЯ  МАЛЕНЬКАЯ КНИГА В МИРЕ</a:t>
            </a:r>
            <a:endParaRPr lang="ru-RU" sz="3200" dirty="0"/>
          </a:p>
        </p:txBody>
      </p:sp>
      <p:pic>
        <p:nvPicPr>
          <p:cNvPr id="29698" name="Picture 2" descr="30 Января 2014 - Blog - Belintern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643734" cy="531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 ИЗ ВОСКА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quot;За науку!&quot; :: Номер 18-19 (1196-1197) от 19 мая 2011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14488"/>
            <a:ext cx="4614867" cy="4929222"/>
          </a:xfrm>
          <a:prstGeom prst="rect">
            <a:avLst/>
          </a:prstGeom>
          <a:noFill/>
        </p:spPr>
      </p:pic>
      <p:pic>
        <p:nvPicPr>
          <p:cNvPr id="5" name="Picture 4" descr="что представляете Вы когда слышите слово СВЕЧА?. Российский МотоПорта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785926"/>
            <a:ext cx="1928826" cy="478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КИРПИЧНЫЕ КНИГИ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Мои сл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786190"/>
            <a:ext cx="4376052" cy="2747189"/>
          </a:xfrm>
          <a:prstGeom prst="rect">
            <a:avLst/>
          </a:prstGeom>
          <a:noFill/>
        </p:spPr>
      </p:pic>
      <p:pic>
        <p:nvPicPr>
          <p:cNvPr id="30724" name="Picture 4" descr="Dom_sya - Лёгким движением руки в книги превращаются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533721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8-008-Knigi-lent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072098" cy="52710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500042"/>
            <a:ext cx="5650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 - ЛЕНТА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 ИЗ ТКАНИ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5625" b="9375"/>
          <a:stretch>
            <a:fillRect/>
          </a:stretch>
        </p:blipFill>
        <p:spPr bwMode="auto">
          <a:xfrm>
            <a:off x="850978" y="2000240"/>
            <a:ext cx="3435270" cy="1714512"/>
          </a:xfrm>
          <a:prstGeom prst="rect">
            <a:avLst/>
          </a:prstGeom>
          <a:noFill/>
        </p:spPr>
      </p:pic>
      <p:pic>
        <p:nvPicPr>
          <p:cNvPr id="2051" name="Picture 3" descr="G: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00504"/>
            <a:ext cx="3357586" cy="1857388"/>
          </a:xfrm>
          <a:prstGeom prst="rect">
            <a:avLst/>
          </a:prstGeom>
          <a:noFill/>
        </p:spPr>
      </p:pic>
      <p:pic>
        <p:nvPicPr>
          <p:cNvPr id="2052" name="Picture 4" descr="G:\razvivajushaja_knizh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047892"/>
            <a:ext cx="37242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РАЗГАДАЙ КРОССВОРД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8580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4786322"/>
            <a:ext cx="728667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Разноцветные нити с узелками.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Наскальные сообщения.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Знаки, вырубленные на камне или на глиняных дощечках.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 обработанные шкуры животных.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какого растения делали писчий материал.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 СКАЗКАХ НЕ ТАК: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Красная шапочка подошла к избушке на курьих ножках, в которой жила Баба Яга».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«Ах, Иван-царевич, что же ты наделал? Ищи меня теперь в Тридесятом царстве у Кощея Бессмертного» - сказала Красная Шапочка, обернулась белой лебедью и улетела».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«Вбежала коза в дом, распорола волку брюхо, и выскочили из него Красная Шапочка и её бабушка».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n Old Books Book Fantasy Magic on Pinteres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643050"/>
            <a:ext cx="6000792" cy="3929090"/>
          </a:xfrm>
        </p:spPr>
        <p:txBody>
          <a:bodyPr>
            <a:noAutofit/>
          </a:bodyPr>
          <a:lstStyle/>
          <a:p>
            <a:pPr marL="609600" lvl="0" indent="-6096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Книги </a:t>
            </a:r>
            <a:r>
              <a:rPr lang="ru-RU" sz="2000" b="1" dirty="0">
                <a:latin typeface="Times New Roman" pitchFamily="18" charset="0"/>
                <a:ea typeface="+mn-ea"/>
                <a:cs typeface="Times New Roman" pitchFamily="18" charset="0"/>
              </a:rPr>
              <a:t>- это добрые волшебники. Они всегда готовы рассказать о любой стране и о любом народе, о том, что было тысячу лет назад, и о том, как мы штурмуем космос, как изучаем морские глубины… </a:t>
            </a:r>
            <a:r>
              <a:rPr lang="ru-RU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Книги </a:t>
            </a:r>
            <a:r>
              <a:rPr lang="ru-RU" sz="2000" b="1" dirty="0">
                <a:latin typeface="Times New Roman" pitchFamily="18" charset="0"/>
                <a:ea typeface="+mn-ea"/>
                <a:cs typeface="Times New Roman" pitchFamily="18" charset="0"/>
              </a:rPr>
              <a:t>ответят на любой вопрос, помогут в любом деле. Недаром мы называем их верными друзьями, добрыми советчиками.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654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 Old Books Book Fantasy Magic on Pinteres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1714488"/>
            <a:ext cx="6143668" cy="397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Пожалуйста, не трогайте меня грязными руками, оберни меня, мне будет стыдно, если меня потом возьмут другие читатели.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пиши на мне ни пером, ни карандашом: Это так некрасиво!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перегибай книгу во время чтения, не загибай листов.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кладите в меня карандашей, от этого разрывается корешок.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ставьте на меня локти, когда читаете, и не кладите раскрытой на    стол лицом вниз, вам самим не понравилось бы, если бы с вами так обращались.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 вы кончили читать и боитесь потерять место, где вы остановились, то не делайте знака ногтем, а вложите в меня закладку, чтобы я могла удобно и спокойно отдохнуть.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читай во время еды. Клади меня на чистый стол.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клади книгу на солнце: от этого она желтеет и переплеты коробятся.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передавай библиотечную книгу товарищам. Возвращай книгу в срок, ее ждут другие читатели. Помогите мне остаться свежей и чистой, а я помогу вам быть счастливыми и умными.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1428736"/>
            <a:ext cx="3324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ОБРАЩЕНИЯ С КНИГОЙ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0019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1285860"/>
            <a:ext cx="2786082" cy="464347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война, кровь;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–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мир, здоровье;</a:t>
            </a:r>
            <a:endParaRPr lang="ru-RU" sz="9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– </a:t>
            </a: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урожай, хлеб;</a:t>
            </a: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черный – </a:t>
            </a: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смерть, болезнь;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желтый –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солнце;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море, вода.</a:t>
            </a:r>
            <a:endParaRPr lang="ru-RU" sz="9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КИПУ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m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46620"/>
            <a:ext cx="5643602" cy="4168396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КАМЕННЫЕ КНИГИ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скальные рисунки носороги - рисунки жизнь вора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00306"/>
            <a:ext cx="4071966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428736"/>
            <a:ext cx="489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РИСУНКИ НА СКАЛАХ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Древние рисунки на кости - эстафеты с рисун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394750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0783"/>
            <a:ext cx="7772400" cy="98363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КЛИНОПИСЬ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3714776" cy="247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конверты - Газета Самара в Україні Газета Самара в Україні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143380"/>
            <a:ext cx="3731784" cy="2472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4" descr="Глинян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00174"/>
            <a:ext cx="3707973" cy="4662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00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БЕРЕСТЯНАЯ КНИГА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Великий Новгород - один из наиболее значительных центров просвещения - Картинка 15074/25"/>
          <p:cNvPicPr>
            <a:picLocks noChangeAspect="1" noChangeArrowheads="1"/>
          </p:cNvPicPr>
          <p:nvPr/>
        </p:nvPicPr>
        <p:blipFill>
          <a:blip r:embed="rId2"/>
          <a:srcRect l="5984" t="7653" r="4255" b="11989"/>
          <a:stretch>
            <a:fillRect/>
          </a:stretch>
        </p:blipFill>
        <p:spPr bwMode="auto">
          <a:xfrm>
            <a:off x="4429124" y="1357298"/>
            <a:ext cx="4061761" cy="1895488"/>
          </a:xfrm>
          <a:prstGeom prst="rect">
            <a:avLst/>
          </a:prstGeom>
          <a:noFill/>
        </p:spPr>
      </p:pic>
      <p:pic>
        <p:nvPicPr>
          <p:cNvPr id="1030" name="Picture 6" descr="I. Организационный моме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500462" cy="2406569"/>
          </a:xfrm>
          <a:prstGeom prst="rect">
            <a:avLst/>
          </a:prstGeom>
          <a:noFill/>
        </p:spPr>
      </p:pic>
      <p:pic>
        <p:nvPicPr>
          <p:cNvPr id="1032" name="Picture 8" descr="17. Школьное образование в Кие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3714776" cy="2500330"/>
          </a:xfrm>
          <a:prstGeom prst="rect">
            <a:avLst/>
          </a:prstGeom>
          <a:noFill/>
        </p:spPr>
      </p:pic>
      <p:pic>
        <p:nvPicPr>
          <p:cNvPr id="1034" name="Picture 10" descr="Просвещение - Картинка 15058/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429000"/>
            <a:ext cx="4071934" cy="290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5857915" cy="531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36288"/>
            <a:ext cx="3697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ПАПИРУС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85" y="785794"/>
            <a:ext cx="2502495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832570"/>
            <a:ext cx="2500330" cy="245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2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432</Words>
  <Application>Microsoft Office PowerPoint</Application>
  <PresentationFormat>Экран (4:3)</PresentationFormat>
  <Paragraphs>66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КНИГА </vt:lpstr>
      <vt:lpstr>          Книги - это добрые волшебники. Они всегда готовы рассказать о любой стране и о любом народе, о том, что было тысячу лет назад, и о том, как мы штурмуем космос, как изучаем морские глубины…  Книги ответят на любой вопрос, помогут в любом деле. Недаром мы называем их верными друзьями, добрыми советчиками. </vt:lpstr>
      <vt:lpstr>Слайд 4</vt:lpstr>
      <vt:lpstr> </vt:lpstr>
      <vt:lpstr>КАМЕННЫЕ КНИГИ</vt:lpstr>
      <vt:lpstr>КЛИНОПИСЬ</vt:lpstr>
      <vt:lpstr>БЕРЕСТЯНАЯ КНИГА</vt:lpstr>
      <vt:lpstr>Слайд 9</vt:lpstr>
      <vt:lpstr>Слайд 10</vt:lpstr>
      <vt:lpstr>ИЗОБРЕТЕНИЕ БУМАГИ</vt:lpstr>
      <vt:lpstr>ПИСЦЫ, ЛЕТОПИСЕЦ</vt:lpstr>
      <vt:lpstr>СТАРИННАЯ КНИГА</vt:lpstr>
      <vt:lpstr>Слайд 14</vt:lpstr>
      <vt:lpstr>СОСНА</vt:lpstr>
      <vt:lpstr>ЛЕСНЫЕ РАБОТЫ</vt:lpstr>
      <vt:lpstr>Слайд 17</vt:lpstr>
      <vt:lpstr>ПИСАТЕЛЬ, ПОЭТ, ХУДОЖНИК</vt:lpstr>
      <vt:lpstr>ТИПОГРАФИЯ</vt:lpstr>
      <vt:lpstr>БИБЛИОТЕКА</vt:lpstr>
      <vt:lpstr>САМАЯ БОЛЬШАЯ КНИГА В МИРЕ</vt:lpstr>
      <vt:lpstr>САМАЯ  МАЛЕНЬКАЯ КНИГА В МИРЕ</vt:lpstr>
      <vt:lpstr>КНИГИ ИЗ ВОСКА</vt:lpstr>
      <vt:lpstr>КИРПИЧНЫЕ КНИГИ</vt:lpstr>
      <vt:lpstr>Слайд 25</vt:lpstr>
      <vt:lpstr>КНИГИ ИЗ ТКАНИ</vt:lpstr>
      <vt:lpstr>РАЗГАДАЙ КРОССВОРД</vt:lpstr>
      <vt:lpstr> ЧТО В СКАЗКАХ НЕ ТАК: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определенном этапе развития человечества появилась необходимость записывать знания. Сначала это делали на камнях, затем на глиняных табличках. На смену им пришли более удобные письменные принадлежности, например, папирус. А что это такое, и как изготавливали папирус?</dc:title>
  <dc:creator>Win7</dc:creator>
  <cp:lastModifiedBy>DNA7 X86</cp:lastModifiedBy>
  <cp:revision>20</cp:revision>
  <dcterms:created xsi:type="dcterms:W3CDTF">2015-01-20T08:55:33Z</dcterms:created>
  <dcterms:modified xsi:type="dcterms:W3CDTF">2015-01-29T22:24:59Z</dcterms:modified>
</cp:coreProperties>
</file>