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83BFAAA-077C-47E1-B6F4-3A9D354AD1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FF3A17-95E3-4C44-97C6-93DB06E47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572428" cy="342902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</a:rPr>
              <a:t>Правила дорожного </a:t>
            </a:r>
            <a:r>
              <a:rPr lang="ru-RU" sz="6000" b="1" dirty="0" smtClean="0">
                <a:solidFill>
                  <a:schemeClr val="tx2"/>
                </a:solidFill>
              </a:rPr>
              <a:t>движения</a:t>
            </a:r>
            <a:br>
              <a:rPr lang="ru-RU" sz="6000" b="1" dirty="0" smtClean="0">
                <a:solidFill>
                  <a:schemeClr val="tx2"/>
                </a:solidFill>
              </a:rPr>
            </a:br>
            <a:r>
              <a:rPr lang="ru-RU" sz="2200" dirty="0" smtClean="0">
                <a:solidFill>
                  <a:schemeClr val="tx2"/>
                </a:solidFill>
              </a:rPr>
              <a:t>Агитбригада  </a:t>
            </a:r>
            <a:r>
              <a:rPr lang="ru-RU" sz="2200" smtClean="0">
                <a:solidFill>
                  <a:schemeClr val="tx2"/>
                </a:solidFill>
              </a:rPr>
              <a:t>старшеклассников – малышам!</a:t>
            </a:r>
            <a:endParaRPr lang="ru-RU" sz="2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14424" y="714356"/>
            <a:ext cx="7829576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Глупо думать: «Как-нибудь</a:t>
            </a:r>
          </a:p>
          <a:p>
            <a:r>
              <a:rPr lang="ru-RU" sz="2800" b="1" dirty="0" smtClean="0"/>
              <a:t>Проскочу трамвайный путь!»</a:t>
            </a:r>
          </a:p>
          <a:p>
            <a:r>
              <a:rPr lang="ru-RU" sz="2800" b="1" dirty="0" smtClean="0"/>
              <a:t>Никогда не забывай,</a:t>
            </a:r>
          </a:p>
          <a:p>
            <a:r>
              <a:rPr lang="ru-RU" sz="2800" b="1" dirty="0" smtClean="0"/>
              <a:t>Что быстрей тебя трамвай!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1960" y="4429132"/>
            <a:ext cx="7254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Дети, всегда слушайте своих родителей и соблюдайте </a:t>
            </a:r>
          </a:p>
          <a:p>
            <a:pPr algn="ctr"/>
            <a:r>
              <a:rPr lang="ru-RU" sz="2000" b="1" dirty="0" smtClean="0"/>
              <a:t>правила дорожного движения!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Све</a:t>
            </a:r>
            <a:r>
              <a:rPr lang="ru-RU" b="1" dirty="0" smtClean="0">
                <a:solidFill>
                  <a:srgbClr val="FFFF00"/>
                </a:solidFill>
              </a:rPr>
              <a:t>то</a:t>
            </a:r>
            <a:r>
              <a:rPr lang="ru-RU" b="1" dirty="0" smtClean="0">
                <a:solidFill>
                  <a:srgbClr val="92D050"/>
                </a:solidFill>
              </a:rPr>
              <a:t>фор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1900238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Если свет зажегся </a:t>
            </a:r>
            <a:r>
              <a:rPr lang="ru-RU" sz="1600" b="1" dirty="0" smtClean="0">
                <a:solidFill>
                  <a:srgbClr val="FF0000"/>
                </a:solidFill>
              </a:rPr>
              <a:t>красный</a:t>
            </a:r>
            <a:r>
              <a:rPr lang="ru-RU" sz="1600" b="1" dirty="0" smtClean="0"/>
              <a:t>,</a:t>
            </a:r>
          </a:p>
          <a:p>
            <a:r>
              <a:rPr lang="ru-RU" sz="1600" b="1" dirty="0" smtClean="0"/>
              <a:t>Значит, двигаться опасно.</a:t>
            </a:r>
          </a:p>
          <a:p>
            <a:r>
              <a:rPr lang="ru-RU" sz="1600" b="1" dirty="0" smtClean="0"/>
              <a:t>Свет </a:t>
            </a:r>
            <a:r>
              <a:rPr lang="ru-RU" sz="1600" b="1" dirty="0" smtClean="0">
                <a:solidFill>
                  <a:srgbClr val="92D050"/>
                </a:solidFill>
              </a:rPr>
              <a:t>зеленый</a:t>
            </a:r>
            <a:r>
              <a:rPr lang="ru-RU" sz="1600" b="1" dirty="0" smtClean="0"/>
              <a:t> говорит:</a:t>
            </a:r>
          </a:p>
          <a:p>
            <a:r>
              <a:rPr lang="ru-RU" sz="1600" b="1" dirty="0" smtClean="0"/>
              <a:t>«Проходите, путь открыт!»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Желтый</a:t>
            </a:r>
            <a:r>
              <a:rPr lang="ru-RU" sz="1600" b="1" dirty="0" smtClean="0"/>
              <a:t> свет — предупрежденье:</a:t>
            </a:r>
          </a:p>
          <a:p>
            <a:r>
              <a:rPr lang="ru-RU" sz="1600" b="1" dirty="0" smtClean="0"/>
              <a:t>Жди сигнала для движенья.</a:t>
            </a:r>
          </a:p>
          <a:p>
            <a:endParaRPr lang="ru-RU" sz="2000" dirty="0"/>
          </a:p>
        </p:txBody>
      </p:sp>
      <p:pic>
        <p:nvPicPr>
          <p:cNvPr id="6" name="Рисунок 5" descr="16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500174"/>
            <a:ext cx="2286016" cy="2714643"/>
          </a:xfrm>
          <a:prstGeom prst="rect">
            <a:avLst/>
          </a:prstGeom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4714884"/>
            <a:ext cx="4114800" cy="1900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1600" b="1" dirty="0"/>
              <a:t>Три цвета есть у светофора.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1600" b="1" dirty="0"/>
              <a:t>Они понятны для шофера: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1600" b="1" dirty="0" smtClean="0">
                <a:solidFill>
                  <a:srgbClr val="FF0000"/>
                </a:solidFill>
              </a:rPr>
              <a:t>Красный </a:t>
            </a:r>
            <a:r>
              <a:rPr lang="ru-RU" sz="1600" b="1" dirty="0" smtClean="0"/>
              <a:t>свет </a:t>
            </a:r>
            <a:r>
              <a:rPr lang="ru-RU" sz="1600" b="1" dirty="0"/>
              <a:t>— проезда нет,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1600" b="1" dirty="0">
                <a:solidFill>
                  <a:srgbClr val="FFFF00"/>
                </a:solidFill>
              </a:rPr>
              <a:t>Желтый</a:t>
            </a:r>
            <a:r>
              <a:rPr lang="ru-RU" sz="1600" b="1" dirty="0"/>
              <a:t> — будь готов к пути,</a:t>
            </a:r>
          </a:p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1600" b="1" dirty="0"/>
              <a:t>А </a:t>
            </a:r>
            <a:r>
              <a:rPr lang="ru-RU" sz="1600" b="1" dirty="0">
                <a:solidFill>
                  <a:srgbClr val="92D050"/>
                </a:solidFill>
              </a:rPr>
              <a:t>зеленый</a:t>
            </a:r>
            <a:r>
              <a:rPr lang="ru-RU" sz="1600" b="1" dirty="0"/>
              <a:t> свет — кати!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 descr="svetofo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4572008"/>
            <a:ext cx="2151994" cy="1800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  <a:prstDash val="sysDash"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Тротуар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3400420" cy="304324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Объяснить надо запросто,</a:t>
            </a:r>
          </a:p>
          <a:p>
            <a:r>
              <a:rPr lang="ru-RU" sz="2000" b="1" dirty="0" smtClean="0"/>
              <a:t>Будь ты юн или стар:</a:t>
            </a:r>
          </a:p>
          <a:p>
            <a:r>
              <a:rPr lang="ru-RU" sz="2000" b="1" dirty="0" smtClean="0"/>
              <a:t>Мостовая — для транспорта,</a:t>
            </a:r>
          </a:p>
          <a:p>
            <a:r>
              <a:rPr lang="ru-RU" sz="2000" b="1" dirty="0" smtClean="0"/>
              <a:t>Для тебя — тротуар! </a:t>
            </a:r>
            <a:endParaRPr lang="ru-RU" sz="2000" b="1" dirty="0"/>
          </a:p>
        </p:txBody>
      </p:sp>
      <p:pic>
        <p:nvPicPr>
          <p:cNvPr id="4" name="Рисунок 3" descr="M3uWTiZ4Dz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214554"/>
            <a:ext cx="4076042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Жилая зона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643182"/>
            <a:ext cx="4143404" cy="45259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Футбол – хорошая игра</a:t>
            </a:r>
          </a:p>
          <a:p>
            <a:r>
              <a:rPr lang="ru-RU" sz="2000" b="1" dirty="0" smtClean="0"/>
              <a:t>Пусть каждый тренируется</a:t>
            </a:r>
          </a:p>
          <a:p>
            <a:r>
              <a:rPr lang="ru-RU" sz="2000" b="1" dirty="0" smtClean="0"/>
              <a:t>На стадионах, во дворах,</a:t>
            </a:r>
          </a:p>
          <a:p>
            <a:r>
              <a:rPr lang="ru-RU" sz="2000" b="1" dirty="0" smtClean="0"/>
              <a:t>Но только не на улицах.</a:t>
            </a:r>
            <a:endParaRPr lang="ru-RU" sz="2000" b="1" dirty="0"/>
          </a:p>
        </p:txBody>
      </p:sp>
      <p:pic>
        <p:nvPicPr>
          <p:cNvPr id="4" name="Рисунок 3" descr="children-playing-football-motion-vector-material_15-59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357430"/>
            <a:ext cx="3393493" cy="2352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Пешеходный переход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71810"/>
            <a:ext cx="3971924" cy="45259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Здесь наземный переход,</a:t>
            </a:r>
          </a:p>
          <a:p>
            <a:r>
              <a:rPr lang="ru-RU" sz="2000" b="1" dirty="0" smtClean="0"/>
              <a:t>Ходит целый день народ.</a:t>
            </a:r>
          </a:p>
          <a:p>
            <a:r>
              <a:rPr lang="ru-RU" sz="2000" b="1" dirty="0" smtClean="0"/>
              <a:t>Ты, водитель, не грусти,</a:t>
            </a:r>
          </a:p>
          <a:p>
            <a:r>
              <a:rPr lang="ru-RU" sz="2000" b="1" dirty="0" smtClean="0"/>
              <a:t>Пешехода пропусти!</a:t>
            </a:r>
            <a:endParaRPr lang="ru-RU" sz="2000" b="1" dirty="0"/>
          </a:p>
        </p:txBody>
      </p:sp>
      <p:pic>
        <p:nvPicPr>
          <p:cNvPr id="4" name="Рисунок 3" descr="post-3-130530480858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071810"/>
            <a:ext cx="2857500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71744"/>
            <a:ext cx="3686172" cy="45259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Знает каждый пешеход</a:t>
            </a:r>
          </a:p>
          <a:p>
            <a:r>
              <a:rPr lang="ru-RU" sz="2000" b="1" dirty="0" smtClean="0"/>
              <a:t>Про наземный этот ход.</a:t>
            </a:r>
          </a:p>
          <a:p>
            <a:r>
              <a:rPr lang="ru-RU" sz="2000" b="1" dirty="0" smtClean="0"/>
              <a:t>Город он не украшает,</a:t>
            </a:r>
          </a:p>
          <a:p>
            <a:r>
              <a:rPr lang="ru-RU" sz="2000" b="1" dirty="0" smtClean="0"/>
              <a:t>Но машинам не мешает!</a:t>
            </a:r>
            <a:endParaRPr lang="ru-RU" sz="2000" b="1" dirty="0"/>
          </a:p>
        </p:txBody>
      </p:sp>
      <p:pic>
        <p:nvPicPr>
          <p:cNvPr id="4" name="Рисунок 3" descr="78103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000240"/>
            <a:ext cx="2959181" cy="3071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000" b="1" dirty="0" smtClean="0"/>
              <a:t>Где улицу надо тебе перейти,</a:t>
            </a:r>
          </a:p>
          <a:p>
            <a:r>
              <a:rPr lang="ru-RU" sz="2000" b="1" dirty="0" smtClean="0"/>
              <a:t>О правиле помни простом:</a:t>
            </a:r>
          </a:p>
          <a:p>
            <a:r>
              <a:rPr lang="ru-RU" sz="2000" b="1" dirty="0" smtClean="0"/>
              <a:t>С вниманьем налево сперва погляди,</a:t>
            </a:r>
          </a:p>
          <a:p>
            <a:r>
              <a:rPr lang="ru-RU" sz="2000" b="1" dirty="0" smtClean="0"/>
              <a:t>Направо взгляни потом!</a:t>
            </a:r>
            <a:endParaRPr lang="ru-RU" sz="2000" b="1" dirty="0"/>
          </a:p>
        </p:txBody>
      </p:sp>
      <p:pic>
        <p:nvPicPr>
          <p:cNvPr id="4" name="Рисунок 3" descr="435718448366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000240"/>
            <a:ext cx="3229959" cy="2519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Автобусные остановки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4043362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b="1" dirty="0" smtClean="0"/>
              <a:t>В этом месте пешеход</a:t>
            </a:r>
          </a:p>
          <a:p>
            <a:r>
              <a:rPr lang="ru-RU" sz="2000" b="1" dirty="0" smtClean="0"/>
              <a:t>Терпеливо транспорт ждет.</a:t>
            </a:r>
          </a:p>
          <a:p>
            <a:r>
              <a:rPr lang="ru-RU" sz="2000" b="1" dirty="0" smtClean="0"/>
              <a:t>Он пешком устал шагать,</a:t>
            </a:r>
          </a:p>
          <a:p>
            <a:r>
              <a:rPr lang="ru-RU" sz="2000" b="1" dirty="0" smtClean="0"/>
              <a:t>Хочет пассажиром стать.</a:t>
            </a:r>
            <a:endParaRPr lang="ru-RU" sz="2000" b="1" dirty="0"/>
          </a:p>
        </p:txBody>
      </p:sp>
      <p:pic>
        <p:nvPicPr>
          <p:cNvPr id="4" name="Рисунок 3" descr="1562684.59019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2071679"/>
            <a:ext cx="1714512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Пункт </a:t>
            </a:r>
            <a:r>
              <a:rPr lang="ru-RU" b="1" dirty="0" smtClean="0">
                <a:solidFill>
                  <a:srgbClr val="C00000"/>
                </a:solidFill>
              </a:rPr>
              <a:t>первой</a:t>
            </a:r>
            <a:r>
              <a:rPr lang="ru-RU" b="1" dirty="0" smtClean="0"/>
              <a:t> помощи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28868"/>
            <a:ext cx="4400552" cy="45259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Если кто сломает ногу,</a:t>
            </a:r>
          </a:p>
          <a:p>
            <a:r>
              <a:rPr lang="ru-RU" sz="2000" b="1" dirty="0" smtClean="0"/>
              <a:t>Здесь врачи всегда помогут.</a:t>
            </a:r>
          </a:p>
          <a:p>
            <a:r>
              <a:rPr lang="ru-RU" sz="2000" b="1" dirty="0" smtClean="0"/>
              <a:t>Помощь первую окажут,</a:t>
            </a:r>
          </a:p>
          <a:p>
            <a:r>
              <a:rPr lang="ru-RU" sz="2000" b="1" dirty="0" smtClean="0"/>
              <a:t>Где лечиться дальше, скажут.</a:t>
            </a:r>
            <a:endParaRPr lang="ru-RU" sz="2000" b="1" dirty="0"/>
          </a:p>
        </p:txBody>
      </p:sp>
      <p:pic>
        <p:nvPicPr>
          <p:cNvPr id="6" name="Рисунок 5" descr="punkt_1_med_pomos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2214554"/>
            <a:ext cx="18288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190</TotalTime>
  <Words>238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Wingdings 2</vt:lpstr>
      <vt:lpstr>Техническая</vt:lpstr>
      <vt:lpstr>Правила дорожного движения Агитбригада  старшеклассников – малышам!</vt:lpstr>
      <vt:lpstr>Светофор</vt:lpstr>
      <vt:lpstr>Тротуар</vt:lpstr>
      <vt:lpstr>Жилая зона</vt:lpstr>
      <vt:lpstr>Пешеходный переход</vt:lpstr>
      <vt:lpstr>Презентация PowerPoint</vt:lpstr>
      <vt:lpstr>Презентация PowerPoint</vt:lpstr>
      <vt:lpstr>Автобусные остановки</vt:lpstr>
      <vt:lpstr>Пункт первой помощи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Губановы</cp:lastModifiedBy>
  <cp:revision>21</cp:revision>
  <dcterms:created xsi:type="dcterms:W3CDTF">2012-11-26T20:21:22Z</dcterms:created>
  <dcterms:modified xsi:type="dcterms:W3CDTF">2015-02-18T13:37:06Z</dcterms:modified>
</cp:coreProperties>
</file>