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1" r:id="rId5"/>
    <p:sldId id="262" r:id="rId6"/>
    <p:sldId id="260" r:id="rId7"/>
    <p:sldId id="263" r:id="rId8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00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B42A-AC58-4A2B-8D84-3A9325E1D24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8B8A-88D5-4B15-A5FB-001294BC25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B42A-AC58-4A2B-8D84-3A9325E1D24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8B8A-88D5-4B15-A5FB-001294BC25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B42A-AC58-4A2B-8D84-3A9325E1D24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8B8A-88D5-4B15-A5FB-001294BC25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B42A-AC58-4A2B-8D84-3A9325E1D24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8B8A-88D5-4B15-A5FB-001294BC25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B42A-AC58-4A2B-8D84-3A9325E1D24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8B8A-88D5-4B15-A5FB-001294BC25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B42A-AC58-4A2B-8D84-3A9325E1D24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8B8A-88D5-4B15-A5FB-001294BC25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B42A-AC58-4A2B-8D84-3A9325E1D24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8B8A-88D5-4B15-A5FB-001294BC25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B42A-AC58-4A2B-8D84-3A9325E1D24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8B8A-88D5-4B15-A5FB-001294BC25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B42A-AC58-4A2B-8D84-3A9325E1D24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8B8A-88D5-4B15-A5FB-001294BC25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B42A-AC58-4A2B-8D84-3A9325E1D24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8B8A-88D5-4B15-A5FB-001294BC25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B42A-AC58-4A2B-8D84-3A9325E1D24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D8B8A-88D5-4B15-A5FB-001294BC25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5B42A-AC58-4A2B-8D84-3A9325E1D24D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D8B8A-88D5-4B15-A5FB-001294BC257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346482"/>
            <a:ext cx="8280920" cy="1185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Храбрость-талант, стараниям его не освоишь.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Василь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Быков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08587" y="1689292"/>
            <a:ext cx="8568952" cy="1681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Истинное мужество обнаруживается во время бедствия.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Вольтер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04631" y="4869160"/>
            <a:ext cx="7376864" cy="1185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Мужественные подвиги достовернее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А.Суворов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0237" y="3370778"/>
            <a:ext cx="8438537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Отваге нельзя ни научиться, не разучиться.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Гёте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71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«Тропой войны…» 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628800"/>
            <a:ext cx="679694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Зина Портнова 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44824"/>
            <a:ext cx="3617753" cy="4525963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760470"/>
            <a:ext cx="3688035" cy="261031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572000" y="1844824"/>
            <a:ext cx="44644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</a:rPr>
              <a:t>1 июля 1958 года Зине Портновой посмертно присвоили звание Героя Советского Союза.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909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143000"/>
          </a:xfrm>
        </p:spPr>
        <p:txBody>
          <a:bodyPr>
            <a:noAutofit/>
          </a:bodyPr>
          <a:lstStyle/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Алексей Петрович </a:t>
            </a:r>
            <a:b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Маресьев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68760"/>
            <a:ext cx="2857500" cy="4025802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87" y="1386062"/>
            <a:ext cx="2866690" cy="379119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965004" y="1700808"/>
            <a:ext cx="38392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Указом Президиума Верховного Совета СССР от 24 августа 1943 года гвардии старшему лейтенанту Маресьеву Алексею Петровичу присвоено звание Героя Советского Союза с вручением ордена Ленина и медали «Золотая Звезда» </a:t>
            </a:r>
          </a:p>
        </p:txBody>
      </p:sp>
    </p:spTree>
    <p:extLst>
      <p:ext uri="{BB962C8B-B14F-4D97-AF65-F5344CB8AC3E}">
        <p14:creationId xmlns:p14="http://schemas.microsoft.com/office/powerpoint/2010/main" val="293692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Собака </a:t>
            </a:r>
            <a:r>
              <a:rPr lang="ru-RU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Джульбарс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3671226" cy="2548880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149080"/>
            <a:ext cx="3671226" cy="256985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4149080"/>
            <a:ext cx="4094463" cy="256985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355976" y="1395951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марта 1945 года за успешное выполнение боевого задания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Джульбарс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был награжден медалью «За боевые заслуги». Это единственный случай за время войны, когда собака удостоилась боевой награды.</a:t>
            </a:r>
          </a:p>
        </p:txBody>
      </p:sp>
    </p:spTree>
    <p:extLst>
      <p:ext uri="{BB962C8B-B14F-4D97-AF65-F5344CB8AC3E}">
        <p14:creationId xmlns:p14="http://schemas.microsoft.com/office/powerpoint/2010/main" val="187171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Боевые дельфины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877" y="1268760"/>
            <a:ext cx="4944796" cy="3063265"/>
          </a:xfrm>
        </p:spPr>
      </p:pic>
      <p:sp>
        <p:nvSpPr>
          <p:cNvPr id="7" name="Прямоугольник 6"/>
          <p:cNvSpPr/>
          <p:nvPr/>
        </p:nvSpPr>
        <p:spPr>
          <a:xfrm>
            <a:off x="179512" y="1268760"/>
            <a:ext cx="39604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 тренированные военные дельфины способны находить подводные мины и спасать водолазов и моряков, которые попали в беду. Подобно собакам, они проходили дрессировку и обучение, а затем отправлялись на фронт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67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268760"/>
            <a:ext cx="3960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92696"/>
            <a:ext cx="7464337" cy="5603995"/>
          </a:xfrm>
        </p:spPr>
      </p:pic>
    </p:spTree>
    <p:extLst>
      <p:ext uri="{BB962C8B-B14F-4D97-AF65-F5344CB8AC3E}">
        <p14:creationId xmlns:p14="http://schemas.microsoft.com/office/powerpoint/2010/main" val="338586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abf214477439ace5540228ada48f5b4b983e6c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67</TotalTime>
  <Words>155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 «Тропой войны…» </vt:lpstr>
      <vt:lpstr>Зина Портнова </vt:lpstr>
      <vt:lpstr>Алексей Петрович  Маресьев</vt:lpstr>
      <vt:lpstr>Собака Джульбарс</vt:lpstr>
      <vt:lpstr>Боевые дельфины</vt:lpstr>
      <vt:lpstr>Презентация PowerPoint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София</dc:creator>
  <cp:lastModifiedBy>София</cp:lastModifiedBy>
  <cp:revision>9</cp:revision>
  <dcterms:created xsi:type="dcterms:W3CDTF">2015-01-21T16:51:33Z</dcterms:created>
  <dcterms:modified xsi:type="dcterms:W3CDTF">2015-02-18T15:55:36Z</dcterms:modified>
</cp:coreProperties>
</file>