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9" r:id="rId5"/>
    <p:sldId id="257" r:id="rId6"/>
    <p:sldId id="258" r:id="rId7"/>
    <p:sldId id="260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66FF"/>
    <a:srgbClr val="680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631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Franklin Gothic Medium" pitchFamily="34" charset="0"/>
              </a:rPr>
              <a:t>Конкурс знатоков пословиц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357438"/>
            <a:ext cx="7543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«Пословица недаром молвится»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11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643314"/>
            <a:ext cx="2351405" cy="2533639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4214818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4214818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4643446"/>
            <a:ext cx="754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Презентация </a:t>
            </a:r>
            <a:r>
              <a:rPr lang="ru-RU" b="1" smtClean="0">
                <a:solidFill>
                  <a:srgbClr val="C00000"/>
                </a:solidFill>
              </a:rPr>
              <a:t>подготовлена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smtClean="0">
                <a:solidFill>
                  <a:srgbClr val="C00000"/>
                </a:solidFill>
              </a:rPr>
              <a:t>учителем </a:t>
            </a:r>
            <a:r>
              <a:rPr lang="ru-RU" b="1" dirty="0" smtClean="0">
                <a:solidFill>
                  <a:srgbClr val="C00000"/>
                </a:solidFill>
              </a:rPr>
              <a:t>русского языка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Ниткалеевой</a:t>
            </a:r>
            <a:r>
              <a:rPr lang="ru-RU" b="1" dirty="0" smtClean="0">
                <a:solidFill>
                  <a:srgbClr val="C00000"/>
                </a:solidFill>
              </a:rPr>
              <a:t> Н.А.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Игра «Кто быстрее?»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3366FF"/>
                </a:solidFill>
              </a:rPr>
              <a:t>К каждой букве слова, записанного по вертикали, подобрать пословицу.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У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</a:t>
            </a:r>
          </a:p>
          <a:p>
            <a:pPr algn="ctr">
              <a:buNone/>
            </a:pPr>
            <a:r>
              <a:rPr lang="ru-RU" b="1" dirty="0">
                <a:solidFill>
                  <a:srgbClr val="7030A0"/>
                </a:solidFill>
              </a:rPr>
              <a:t>К</a:t>
            </a:r>
          </a:p>
        </p:txBody>
      </p:sp>
      <p:pic>
        <p:nvPicPr>
          <p:cNvPr id="4" name="Рисунок 3" descr="iCAN813F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00064">
            <a:off x="6643702" y="3071810"/>
            <a:ext cx="1905003" cy="1714503"/>
          </a:xfrm>
          <a:prstGeom prst="rect">
            <a:avLst/>
          </a:prstGeom>
        </p:spPr>
      </p:pic>
      <p:pic>
        <p:nvPicPr>
          <p:cNvPr id="5" name="Рисунок 4" descr="iCAV8QU0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06312">
            <a:off x="480999" y="3358895"/>
            <a:ext cx="2727042" cy="2508879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f71293c9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8604"/>
            <a:ext cx="7048549" cy="5286412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Цели:</a:t>
            </a:r>
          </a:p>
          <a:p>
            <a:r>
              <a:rPr lang="ru-RU" dirty="0" smtClean="0"/>
              <a:t>Побудить учащихся к овладению богатством языка, воплощённым в пословицах и поговорках.</a:t>
            </a:r>
          </a:p>
          <a:p>
            <a:r>
              <a:rPr lang="ru-RU" dirty="0" smtClean="0"/>
              <a:t>Способствовать активному включению пословиц и поговорок в речь школьников.</a:t>
            </a:r>
          </a:p>
          <a:p>
            <a:r>
              <a:rPr lang="ru-RU" dirty="0" smtClean="0"/>
              <a:t>Воспитывать в детях внимательное и бережное отношение к слову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Оборудование: </a:t>
            </a:r>
            <a:r>
              <a:rPr lang="ru-RU" dirty="0" smtClean="0"/>
              <a:t>сборники пословиц и поговорок, карточки с пословицами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</a:rPr>
              <a:t> 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01038" cy="28289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Вспомните пословицы,                    в состав которых входили бы числительные.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80FC1"/>
                </a:solidFill>
              </a:rPr>
              <a:t>Игра «Закончи пословицу»</a:t>
            </a:r>
            <a:endParaRPr lang="ru-RU" dirty="0">
              <a:solidFill>
                <a:srgbClr val="680FC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14488"/>
            <a:ext cx="364330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</a:t>
            </a:r>
          </a:p>
          <a:p>
            <a:r>
              <a:rPr lang="ru-RU" sz="2800" dirty="0" smtClean="0"/>
              <a:t>Не спеши языком ...</a:t>
            </a:r>
          </a:p>
          <a:p>
            <a:r>
              <a:rPr lang="ru-RU" sz="2800" dirty="0" smtClean="0"/>
              <a:t>Утро вечера …</a:t>
            </a:r>
          </a:p>
          <a:p>
            <a:r>
              <a:rPr lang="ru-RU" sz="2800" dirty="0" smtClean="0"/>
              <a:t>Слово не воробей…</a:t>
            </a:r>
          </a:p>
          <a:p>
            <a:r>
              <a:rPr lang="ru-RU" sz="2800" dirty="0" smtClean="0"/>
              <a:t>Любишь кататься….</a:t>
            </a:r>
          </a:p>
          <a:p>
            <a:r>
              <a:rPr lang="ru-RU" sz="2800" dirty="0" smtClean="0"/>
              <a:t>Куй железо …</a:t>
            </a:r>
          </a:p>
          <a:p>
            <a:r>
              <a:rPr lang="ru-RU" sz="2800" dirty="0" smtClean="0"/>
              <a:t>На чужой роток…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785926"/>
            <a:ext cx="37862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Яйца курицу …</a:t>
            </a:r>
          </a:p>
          <a:p>
            <a:r>
              <a:rPr lang="ru-RU" sz="2800" dirty="0" smtClean="0"/>
              <a:t>Дареному коню…</a:t>
            </a:r>
          </a:p>
          <a:p>
            <a:r>
              <a:rPr lang="ru-RU" sz="2800" dirty="0" smtClean="0"/>
              <a:t>За словом в карман…</a:t>
            </a:r>
          </a:p>
          <a:p>
            <a:r>
              <a:rPr lang="ru-RU" sz="2800" dirty="0" smtClean="0"/>
              <a:t>Кончил дело….</a:t>
            </a:r>
          </a:p>
          <a:p>
            <a:r>
              <a:rPr lang="ru-RU" sz="2800" dirty="0" smtClean="0"/>
              <a:t>В гостях хорошо…</a:t>
            </a:r>
          </a:p>
          <a:p>
            <a:r>
              <a:rPr lang="ru-RU" sz="2800" dirty="0" smtClean="0"/>
              <a:t>Без труда не вынешь …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  <p:pic>
        <p:nvPicPr>
          <p:cNvPr id="6" name="Рисунок 5" descr="iCAMUV7C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072074"/>
            <a:ext cx="2381257" cy="1428754"/>
          </a:xfrm>
          <a:prstGeom prst="rect">
            <a:avLst/>
          </a:prstGeom>
        </p:spPr>
      </p:pic>
      <p:pic>
        <p:nvPicPr>
          <p:cNvPr id="8" name="Рисунок 7" descr="iCAQPLY0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072074"/>
            <a:ext cx="1428750" cy="13335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leb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43182"/>
            <a:ext cx="2094185" cy="1571636"/>
          </a:xfrm>
        </p:spPr>
      </p:pic>
      <p:pic>
        <p:nvPicPr>
          <p:cNvPr id="7" name="Рисунок 6" descr="7273811826791653838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643182"/>
            <a:ext cx="2023490" cy="1643074"/>
          </a:xfrm>
          <a:prstGeom prst="rect">
            <a:avLst/>
          </a:prstGeom>
        </p:spPr>
      </p:pic>
      <p:pic>
        <p:nvPicPr>
          <p:cNvPr id="8" name="Рисунок 7" descr="0_65f60_afca68c6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2643182"/>
            <a:ext cx="1828800" cy="1825752"/>
          </a:xfrm>
          <a:prstGeom prst="rect">
            <a:avLst/>
          </a:prstGeom>
        </p:spPr>
      </p:pic>
      <p:pic>
        <p:nvPicPr>
          <p:cNvPr id="9" name="Рисунок 8" descr="photos0-800x6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4876" y="2643182"/>
            <a:ext cx="2143140" cy="1607355"/>
          </a:xfrm>
          <a:prstGeom prst="rect">
            <a:avLst/>
          </a:prstGeom>
        </p:spPr>
      </p:pic>
      <p:pic>
        <p:nvPicPr>
          <p:cNvPr id="10" name="Рисунок 9" descr="0012-023-Opasno-dlja-malyshej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3108" y="4786322"/>
            <a:ext cx="1428760" cy="1390660"/>
          </a:xfrm>
          <a:prstGeom prst="rect">
            <a:avLst/>
          </a:prstGeom>
        </p:spPr>
      </p:pic>
      <p:pic>
        <p:nvPicPr>
          <p:cNvPr id="11" name="Рисунок 10" descr="1-17-Rubash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00496" y="4643446"/>
            <a:ext cx="1990811" cy="1998806"/>
          </a:xfrm>
          <a:prstGeom prst="rect">
            <a:avLst/>
          </a:prstGeom>
        </p:spPr>
      </p:pic>
      <p:pic>
        <p:nvPicPr>
          <p:cNvPr id="12" name="Рисунок 11" descr="x_06be017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4714884"/>
            <a:ext cx="1610282" cy="1610282"/>
          </a:xfrm>
          <a:prstGeom prst="rect">
            <a:avLst/>
          </a:prstGeom>
        </p:spPr>
      </p:pic>
      <p:pic>
        <p:nvPicPr>
          <p:cNvPr id="13" name="Рисунок 12" descr="iCAGVVHY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388" y="4786322"/>
            <a:ext cx="2253035" cy="175736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034" y="500042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Назовите пословицы , в которых упоминаются эти предметы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Игра «Кто больше?»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Назовите пословицы, в составе которых имеются: </a:t>
            </a:r>
          </a:p>
          <a:p>
            <a:r>
              <a:rPr lang="ru-RU" u="sng" dirty="0" smtClean="0">
                <a:solidFill>
                  <a:srgbClr val="7030A0"/>
                </a:solidFill>
              </a:rPr>
              <a:t>названия какого-либо животного.</a:t>
            </a:r>
          </a:p>
          <a:p>
            <a:r>
              <a:rPr lang="ru-RU" u="sng" dirty="0">
                <a:solidFill>
                  <a:srgbClr val="7030A0"/>
                </a:solidFill>
              </a:rPr>
              <a:t>а</a:t>
            </a:r>
            <a:r>
              <a:rPr lang="ru-RU" u="sng" dirty="0" smtClean="0">
                <a:solidFill>
                  <a:srgbClr val="7030A0"/>
                </a:solidFill>
              </a:rPr>
              <a:t>нтонимы , связанные с временами года.</a:t>
            </a:r>
          </a:p>
          <a:p>
            <a:endParaRPr lang="ru-RU" dirty="0"/>
          </a:p>
        </p:txBody>
      </p:sp>
      <p:pic>
        <p:nvPicPr>
          <p:cNvPr id="4" name="Рисунок 3" descr="iCA7IO04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1594">
            <a:off x="6563911" y="4432653"/>
            <a:ext cx="1672894" cy="1605978"/>
          </a:xfrm>
          <a:prstGeom prst="rect">
            <a:avLst/>
          </a:prstGeom>
        </p:spPr>
      </p:pic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429132"/>
            <a:ext cx="1829714" cy="147492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dcb7e24044400_03_09_2009_16_44_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928670"/>
            <a:ext cx="5657454" cy="4525963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Собери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«рассыпанные пословицы»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00240"/>
            <a:ext cx="485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/>
              <a:t>  </a:t>
            </a:r>
            <a:endParaRPr lang="ru-RU" sz="32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-214346" y="2071678"/>
            <a:ext cx="4929222" cy="4429156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ru-RU" sz="2800" b="1" dirty="0" smtClean="0"/>
              <a:t>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Натаскает, не много, одна, меду, пчела.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Обидеть, худое, соседа, дело.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Не, беда, ходит, по, а ,людям ,лесу.</a:t>
            </a:r>
            <a:endParaRPr lang="ru-RU" sz="2800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214778" y="1857364"/>
            <a:ext cx="4929222" cy="46434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ru-RU" sz="2800" b="1" dirty="0" smtClean="0"/>
              <a:t> </a:t>
            </a:r>
          </a:p>
          <a:p>
            <a:pPr marL="514350" indent="-514350"/>
            <a:r>
              <a:rPr lang="ru-RU" sz="2800" b="1" dirty="0" smtClean="0"/>
              <a:t> </a:t>
            </a:r>
            <a:r>
              <a:rPr lang="ru-RU" sz="2800" dirty="0" smtClean="0"/>
              <a:t>4.  Никакое, до, не, худо, доведет, добра </a:t>
            </a:r>
          </a:p>
          <a:p>
            <a:pPr marL="514350" indent="-514350">
              <a:buAutoNum type="arabicPeriod" startAt="5"/>
            </a:pPr>
            <a:r>
              <a:rPr lang="ru-RU" sz="2800" dirty="0" smtClean="0"/>
              <a:t>Умирают, да, живут, их, добрые, дела</a:t>
            </a:r>
          </a:p>
          <a:p>
            <a:pPr marL="514350" indent="-514350">
              <a:buAutoNum type="arabicPeriod" startAt="5"/>
            </a:pPr>
            <a:r>
              <a:rPr lang="ru-RU" sz="2800" dirty="0" smtClean="0"/>
              <a:t>Тому, хорошо, делать, кто, добро, помнит </a:t>
            </a:r>
            <a:endParaRPr lang="ru-RU" sz="2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248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Конкурс знатоков пословиц </vt:lpstr>
      <vt:lpstr>Презентация PowerPoint</vt:lpstr>
      <vt:lpstr>Презентация PowerPoint</vt:lpstr>
      <vt:lpstr> </vt:lpstr>
      <vt:lpstr>Игра «Закончи пословицу»</vt:lpstr>
      <vt:lpstr>Презентация PowerPoint</vt:lpstr>
      <vt:lpstr>Игра «Кто больше?»</vt:lpstr>
      <vt:lpstr>Презентация PowerPoint</vt:lpstr>
      <vt:lpstr>Собери  «рассыпанные пословицы»</vt:lpstr>
      <vt:lpstr>Игра «Кто быстрее?»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знатоков пословиц </dc:title>
  <cp:lastModifiedBy>Домашний</cp:lastModifiedBy>
  <cp:revision>19</cp:revision>
  <cp:lastPrinted>2013-01-07T09:35:13Z</cp:lastPrinted>
  <dcterms:modified xsi:type="dcterms:W3CDTF">2014-06-17T08:35:48Z</dcterms:modified>
</cp:coreProperties>
</file>