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DD4B-2280-4F35-9BC8-4C07037B074A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4C48-CAB8-4DF9-BF47-15DEDE6855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B1BF-CE7B-4693-86E0-68F6D722A16E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3F5-3AFC-4302-898D-ED9DEB1B5F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D738-45CA-4018-B8A5-35FD3D0AAC3D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C7EF-EB4F-4450-822E-5D9408DCB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1191-CE6A-406D-83D9-1B1080850999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CAA3-BC15-42C2-A7A5-A3FBF19598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ECD8-3880-4705-A718-4BD7F9D02260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BF2D5-95C7-4115-A7E4-08B5C1FD41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8CA9-F228-45D7-B3C9-E93A7F9294A6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FA734-4652-44D2-9D07-3C5FFD131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F082-0A75-47B5-9A81-BF155C2B021A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427E-4F4C-4E89-BECF-08E64097B2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673C-8474-4304-9D49-EA8FFBA6B3A1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5F8A7-188E-49FF-BDE6-AC65255FAB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FDB7-CDE1-4608-89C1-8AD4609D4A73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D7DE-8210-4EF2-88AA-7C78AAA81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5290-4480-439E-800F-25C416CB59B0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7679-0DFA-4863-9D3B-4352FAA69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5575-0450-4FEF-8E44-CEA98B742A44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9FC5-2DC2-4A71-A5FB-C7A51D2F93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388A4B-E467-4D73-BC66-6B8C4AB116D5}" type="datetimeFigureOut">
              <a:rPr lang="ru-RU"/>
              <a:pPr>
                <a:defRPr/>
              </a:pPr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A9189E-B5DD-458D-9EBF-9E45F53D3C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3600400"/>
          </a:xfrm>
        </p:spPr>
        <p:txBody>
          <a:bodyPr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ОБЩЕОБРАЗОВАТЕЛЬНОЕ УЧРЕЖДЕНИЕ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5»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г.о. Прохладный, КБР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Сообщение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Организация социально-значимой деятельности учащихся школы. Развитие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волонтёрства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в ученической среде.</a:t>
            </a:r>
            <a:b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Подготовила: Франк Е. А.,</a:t>
            </a:r>
            <a:b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классный руководитель</a:t>
            </a:r>
            <a:b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6 «Б» класса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13.02.2014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4 этап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Определение целей и потребностей членов объединения, направлений деятельности, системы поощрения. Область применения усилий волонтеров может быть выявлена исходя из потребностей администрации образовательного учреждения, микрорайона образовательного учреждения, сельского (городского) населенного пункта.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200" y="4797152"/>
            <a:ext cx="2212280" cy="1850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Сегодня в добровольческую работу вовлечено всего 5% в России. Однако, исследования показали, что более 40% людей готовы более активно участвовать в общественно полезной работе.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4365104"/>
            <a:ext cx="2678843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Тот, кто ничего не делает для других,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ничего не делает для себя “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И.В.Гёте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F:\6 б фото\IMG_20131225_132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1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5" name="Picture 5" descr="F:\6 б фото\социал. акции 6 б\100_1557.JPG"/>
          <p:cNvPicPr>
            <a:picLocks noChangeAspect="1" noChangeArrowheads="1"/>
          </p:cNvPicPr>
          <p:nvPr/>
        </p:nvPicPr>
        <p:blipFill>
          <a:blip r:embed="rId3" cstate="print"/>
          <a:srcRect b="12786"/>
          <a:stretch>
            <a:fillRect/>
          </a:stretch>
        </p:blipFill>
        <p:spPr bwMode="auto">
          <a:xfrm>
            <a:off x="2915816" y="4797152"/>
            <a:ext cx="275484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F:\6 б фото\социал. акции 6 б\P210114_15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8920"/>
            <a:ext cx="2682861" cy="1784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47565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«волонтер»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переводе с французского означает «доброволец». Волонтеры – люди, делающие что-либо по своей воле, а не по принуждению. Они могут действовать либо неформально в государственных или частных организациях, либо являться членами добровольческих организаций. Волонтерские или добровольческие организации - это свободные союзы людей, объединенных каким-либо общим специальным интересом. Их деятельность связана, как правило, с благотворительностью, милосердием.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517232"/>
            <a:ext cx="17636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организации волонтерской деятельности в организациях образования преследуется достижение </a:t>
            </a: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следующих педагогических задач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у обучающихся активной гражданской позиции, формирование лидерских и нравственно-этических качеств, чувства патриотизма и др.;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обучающихся в проекты, связанные с оказанием социально-психологической и социально-педагогической   поддержки   различным группам населения;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поддержка инициатив обучающихся в реализации программ профилактической и информационно-пропагандистской направленности.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07859" cy="132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Сама волонтерская деятельность должна основываться на: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добровольности;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непрерывности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систематичности;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свободы определения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внутренней структуры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 и методов работы;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осознания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участниками волонтерского движения личностной и социальной  значимости  их деятельности;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ответственного отношения к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Волонтерская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деятельность в организациях образования может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реализовываться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различных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формах: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акции, проекты, программы и т.д., которые могут носить как краткосрочный, так и долгосрочный характер.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осуществления волонтерского движения в учреждении образования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формироваться волонтерские отряды (группы) и создаваться органы самоуправления (школьные  советы волонтеров).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формирования и организации деятельности волонтерского объединения состоит из следующих </a:t>
            </a: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основных этапов: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 в волонтерскую деятельность (тематические уроки добра (классные часы), знакомство с понятиями «добро», «доброта», «добродетель», «волонтерская деятельность», коммуникативные площадки о роли личности в обществе и пр.). Формы введения зависят от возрастной категории детей и молодежи, их потребностей и мировосприятия.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инициативной группы, желающей принять участие в работе объединения. Путем различных педагогических и психологических методов исследования мнения общественности (опрос, тестирование, анкетирование и пр.) с учетом ценностных ориентаций выявляется группа (это могут быть не все учащиеся класса) заинтересовавшихся идеей добровольного служения обществу. Проведение внутри объединения психологических (может быть, ролевых) игр определяется руководитель объединения. Кроме того, в дополнение к коллективной творческой деятельности особую важность имеет проведение специального курса игр и тренингов на построение команды.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941168"/>
            <a:ext cx="2076879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имиджа и стиля объединения (символика, атрибутика, форма, основы корпоративной культуры). Данный блок предполагает разработку визитной карты объединения,  логотипа (символа, эмблемы), отличительного знака, девиза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слогана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флага, формы, свода правил и принципов (устава),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-страницы и пр.), а также эскиза дневника волонтера. Крайне важно в целях пропаганды и формирование положительного узнаваемого имиджа использование разработанных материалов в работе объединения.  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5589240"/>
            <a:ext cx="1728192" cy="105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ирода 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 12</Template>
  <TotalTime>68</TotalTime>
  <Words>557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Природа 12</vt:lpstr>
      <vt:lpstr>МУНИЦИПАЛЬНОЕ  БЮДЖЕТНОЕ ОБЩЕОБРАЗОВАТЕЛЬНОЕ УЧРЕЖДЕНИЕ «Средняя общеобразовательная школа № 5» г.о. Прохладный, КБР   Сообщение   Организация социально-значимой деятельности учащихся школы. Развитие волонтёрства в ученической среде.                                   Подготовила: Франк Е. А.,                                              классный руководитель                                                 6 «Б» класса  13.02.2014 год   </vt:lpstr>
      <vt:lpstr>“ Тот, кто ничего не делает для других,  ничего не делает для себя “                                    И.В.Гёте </vt:lpstr>
      <vt:lpstr> </vt:lpstr>
      <vt:lpstr>В ходе организации волонтерской деятельности в организациях образования преследуется достижение следующих педагогических задач:</vt:lpstr>
      <vt:lpstr>Сама волонтерская деятельность должна основываться на:</vt:lpstr>
      <vt:lpstr>Слайд 6</vt:lpstr>
      <vt:lpstr>Процесс формирования и организации деятельности волонтерского объединения состоит из следующих основных этапов:  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ОБЩЕОБРАЗОВАТЕЛЬНОЕ УЧРЕЖДЕНИЕ «Средняя общеобразовательная школа № 5» г.о. Прохладный, КБР   Сообщение Организация социально-значимой деятельности учащихся школы. Развитие волонтёрства в ученической среде. Подго</dc:title>
  <dc:creator>Ленчик</dc:creator>
  <cp:lastModifiedBy>Ленчик</cp:lastModifiedBy>
  <cp:revision>9</cp:revision>
  <dcterms:created xsi:type="dcterms:W3CDTF">2014-02-12T18:43:24Z</dcterms:created>
  <dcterms:modified xsi:type="dcterms:W3CDTF">2014-02-12T19:52:01Z</dcterms:modified>
</cp:coreProperties>
</file>