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340" autoAdjust="0"/>
  </p:normalViewPr>
  <p:slideViewPr>
    <p:cSldViewPr>
      <p:cViewPr varScale="1">
        <p:scale>
          <a:sx n="55" d="100"/>
          <a:sy n="55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9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E14C3-7ACF-4F30-9DFC-1C7175D1BB79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DE822-DD6E-418A-8A6E-CD5687D92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жизни каждого человека большое  значение имеют его увлечения. Каждый мальчишка мечтает научиться водить велосипед, а об управлении мотоциклом мечтают все и взрослые и дети. Но настоящий водитель должен не только уметь управлять мотоциклом, но и уметь исправить неполадки, которые могут случиться в пути.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 начать знакомиться с устройством мотоцикла мы решили на уроках столярного дела изготовить модель – игрушку мотоцикла из дерева.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Нашу идею поддержал и наш учитель столярного дела Станислав Эдуардович.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822-DD6E-418A-8A6E-CD5687D922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мы знакомились с историей изобретения мотоциклов. Из собранных материалов был составлен интересный доклад. Очень удивительным было то, что первые мотоциклы изготовлялись именно из дерева.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822-DD6E-418A-8A6E-CD5687D922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 Станислав Эдуардович нам рассказал, что существуют разные виды современных мотоциклов. У него большая коллекция моделей мотоциклов. Мы их все рассматривали. Они очень стильные и красивые.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822-DD6E-418A-8A6E-CD5687D922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решили сделать модель мотоцикла с коляской и без неё.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уроках мы работали такими столярными инструментами, как: долото, стамеска,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электролобзик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ручной лобзик, молоток, киянка, напильники, ножовки по металлу и по дереву, шлифовальная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шкурка , токарный станок ,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заточной станок.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822-DD6E-418A-8A6E-CD5687D922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наших моделей мотоциклов есть все необходимые детали, это: рама, руль, колёса, бак для бензина, мотор, глушители. (показать).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822-DD6E-418A-8A6E-CD5687D922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Модели-игрушки «Мотоцикл», сделанные своими руками, доставили  нам большое удовольствие. Мотоциклы  понравились и всем  ребятам в школе-интернате, все загорелись желанием тоже сделать такие модели. Кроме того, работая над этим проектом, мы узнали много нового и интересного о современных мотоциклах.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Создавая  модель мотоцикла, мы  учимся приёмам работы с деревом, что обязательно пригодится нам в нашей взрослой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Возможно, что когда мы вырастем и сами станем взрослыми, то не только сможем  сделать такую игрушку своим детям, но и  научимся ремонтировать настоящие мотоциклы, чем возможно заработать денег для своей семьи.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822-DD6E-418A-8A6E-CD5687D922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E822-DD6E-418A-8A6E-CD5687D922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182-0667-4E93-862F-42D60B290944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CA99-4BB4-462B-AA00-AD34B202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айк\Крутой мото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214346" y="0"/>
            <a:ext cx="9753600" cy="7315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484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казённое специальное(коррекционное ) образовательное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чреждение для обучающихся, воспитанников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«Специальная (коррекционная) общеобразовательная школа-интернат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 №95»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286512" y="4857760"/>
            <a:ext cx="30289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Рабочая группа: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Храмцов Андрей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Тепсаев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Рафаэль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Семёнов Антон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Завьялов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Станислав Эдуардович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6211669"/>
            <a:ext cx="2520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.Нижний Новгород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2011-2012 учебный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214422"/>
            <a:ext cx="7143800" cy="314327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285860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на тему: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деревянной модели-игрушки </a:t>
            </a: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Мотоцикл</a:t>
            </a: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</a:t>
            </a:r>
            <a:r>
              <a:rPr lang="ru-RU" sz="3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своими руками</a:t>
            </a:r>
            <a:r>
              <a:rPr lang="ru-RU" sz="3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Чудеса науки и техники. Фантазийная модель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лирефер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3286148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428992" y="214290"/>
            <a:ext cx="214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Селирефер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 де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Сиврака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паровой велосипед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681657" y="785794"/>
            <a:ext cx="346234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43636" y="285728"/>
            <a:ext cx="2786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Паровой велосипед Л.Перро.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орловский на трицикле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58" y="3000372"/>
            <a:ext cx="328614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расный октябрь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29124" y="3500438"/>
            <a:ext cx="4286280" cy="2714644"/>
          </a:xfrm>
          <a:prstGeom prst="rect">
            <a:avLst/>
          </a:prstGeom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643570" y="6211669"/>
            <a:ext cx="2285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октябрь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ортбайк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857496"/>
            <a:ext cx="5143504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круизёр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49406" cy="284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крэмблер.jpeg"/>
          <p:cNvPicPr/>
          <p:nvPr/>
        </p:nvPicPr>
        <p:blipFill>
          <a:blip r:embed="rId5"/>
          <a:stretch>
            <a:fillRect/>
          </a:stretch>
        </p:blipFill>
        <p:spPr>
          <a:xfrm>
            <a:off x="4384744" y="0"/>
            <a:ext cx="4759256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Екатерина\Downloads\эндуро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357562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786710" y="6286520"/>
            <a:ext cx="9234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err="1"/>
              <a:t>Эндуро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214686"/>
            <a:ext cx="33206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/>
              <a:t>Шоссейный мотоцикл (</a:t>
            </a:r>
            <a:r>
              <a:rPr lang="ru-RU" b="1" dirty="0" err="1"/>
              <a:t>стрийт</a:t>
            </a:r>
            <a:r>
              <a:rPr lang="ru-RU" b="1" dirty="0"/>
              <a:t>)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43834" y="285728"/>
            <a:ext cx="12899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err="1"/>
              <a:t>Скрэмблер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5728"/>
            <a:ext cx="100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Круизёр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 мото с коляской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8425" y="-388423"/>
            <a:ext cx="2366394" cy="314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1000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14290"/>
            <a:ext cx="3619525" cy="2714644"/>
          </a:xfrm>
          <a:prstGeom prst="rect">
            <a:avLst/>
          </a:prstGeom>
        </p:spPr>
      </p:pic>
      <p:pic>
        <p:nvPicPr>
          <p:cNvPr id="4" name="Рисунок 3" descr="P10002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85728"/>
            <a:ext cx="3643338" cy="2732504"/>
          </a:xfrm>
          <a:prstGeom prst="rect">
            <a:avLst/>
          </a:prstGeom>
        </p:spPr>
      </p:pic>
      <p:pic>
        <p:nvPicPr>
          <p:cNvPr id="5" name="Рисунок 4" descr="P10002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214289"/>
            <a:ext cx="3571900" cy="2678925"/>
          </a:xfrm>
          <a:prstGeom prst="rect">
            <a:avLst/>
          </a:prstGeom>
        </p:spPr>
      </p:pic>
      <p:pic>
        <p:nvPicPr>
          <p:cNvPr id="6" name="Рисунок 5" descr="P10002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071810"/>
            <a:ext cx="3500430" cy="2625322"/>
          </a:xfrm>
          <a:prstGeom prst="rect">
            <a:avLst/>
          </a:prstGeom>
        </p:spPr>
      </p:pic>
      <p:pic>
        <p:nvPicPr>
          <p:cNvPr id="7" name="Рисунок 6" descr="P100028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857496"/>
            <a:ext cx="3429024" cy="2571768"/>
          </a:xfrm>
          <a:prstGeom prst="rect">
            <a:avLst/>
          </a:prstGeom>
        </p:spPr>
      </p:pic>
      <p:pic>
        <p:nvPicPr>
          <p:cNvPr id="8" name="Рисунок 7" descr="P10002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11939" y="3012279"/>
            <a:ext cx="3524275" cy="2643206"/>
          </a:xfrm>
          <a:prstGeom prst="rect">
            <a:avLst/>
          </a:prstGeom>
        </p:spPr>
      </p:pic>
      <p:pic>
        <p:nvPicPr>
          <p:cNvPr id="9" name="Рисунок 8" descr="P10003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90" y="3214686"/>
            <a:ext cx="4024309" cy="3018232"/>
          </a:xfrm>
          <a:prstGeom prst="rect">
            <a:avLst/>
          </a:prstGeom>
        </p:spPr>
      </p:pic>
      <p:pic>
        <p:nvPicPr>
          <p:cNvPr id="10" name="Рисунок 9" descr="P10003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2034" y="3143248"/>
            <a:ext cx="4071966" cy="3053975"/>
          </a:xfrm>
          <a:prstGeom prst="rect">
            <a:avLst/>
          </a:prstGeom>
        </p:spPr>
      </p:pic>
      <p:pic>
        <p:nvPicPr>
          <p:cNvPr id="11" name="Рисунок 10" descr="P100031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7752" y="3143248"/>
            <a:ext cx="4071965" cy="30539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6116" y="0"/>
            <a:ext cx="17861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Семёнов Роман,</a:t>
            </a:r>
          </a:p>
          <a:p>
            <a:r>
              <a:rPr lang="ru-RU" dirty="0" smtClean="0"/>
              <a:t> 6 «а» класс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6215082"/>
            <a:ext cx="3031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/>
              <a:t>Тепсаев</a:t>
            </a:r>
            <a:r>
              <a:rPr lang="ru-RU" dirty="0" smtClean="0"/>
              <a:t> Рафаэль, 8 «б» класс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6286520"/>
            <a:ext cx="30714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Храмцов Андрей, 8 «б»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64" y="-8501146"/>
            <a:ext cx="19988898" cy="1607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:\11-12 откр урок завьялов\Слайд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28" cy="6429396"/>
          </a:xfrm>
          <a:prstGeom prst="rect">
            <a:avLst/>
          </a:prstGeom>
          <a:noFill/>
        </p:spPr>
      </p:pic>
      <p:pic>
        <p:nvPicPr>
          <p:cNvPr id="14337" name="Picture 1" descr="F:\11-12 откр урок завьялов\Слайд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8501122" cy="6375842"/>
          </a:xfrm>
          <a:prstGeom prst="rect">
            <a:avLst/>
          </a:prstGeom>
          <a:noFill/>
        </p:spPr>
      </p:pic>
      <p:pic>
        <p:nvPicPr>
          <p:cNvPr id="14338" name="Picture 2" descr="F:\11-12 откр урок завьялов\Слайд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876302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4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86058"/>
            <a:ext cx="5486400" cy="566738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458</Words>
  <Application>Microsoft Office PowerPoint</Application>
  <PresentationFormat>Экран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2012-03-20T10:44:24Z</dcterms:created>
  <dcterms:modified xsi:type="dcterms:W3CDTF">2012-03-21T08:34:52Z</dcterms:modified>
</cp:coreProperties>
</file>