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2" r:id="rId4"/>
    <p:sldId id="258" r:id="rId5"/>
    <p:sldId id="259" r:id="rId6"/>
    <p:sldId id="257" r:id="rId7"/>
    <p:sldId id="260" r:id="rId8"/>
    <p:sldId id="264" r:id="rId9"/>
    <p:sldId id="261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1" autoAdjust="0"/>
  </p:normalViewPr>
  <p:slideViewPr>
    <p:cSldViewPr>
      <p:cViewPr varScale="1">
        <p:scale>
          <a:sx n="49" d="100"/>
          <a:sy n="49" d="100"/>
        </p:scale>
        <p:origin x="-104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FB3EF-D52C-447E-B575-C9AFE1781930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3468EA-FC72-468C-AFA1-DCC81985EC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895A-8643-4456-B762-2F37821CE98C}" type="datetimeFigureOut">
              <a:rPr lang="ru-RU" smtClean="0"/>
              <a:pPr/>
              <a:t>15.03.2013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CE92E-CB7A-4FB4-B93E-030DA30341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143932" cy="350046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Проект </a:t>
            </a:r>
          </a:p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«Создание фотоальбома в программе </a:t>
            </a:r>
          </a:p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Windows Movie Maker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4357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Автор: </a:t>
            </a:r>
            <a:r>
              <a:rPr lang="ru-RU" sz="2800" dirty="0" err="1" smtClean="0">
                <a:solidFill>
                  <a:schemeClr val="tx2"/>
                </a:solidFill>
                <a:latin typeface="Arial Narrow" pitchFamily="34" charset="0"/>
              </a:rPr>
              <a:t>Телятникова</a:t>
            </a:r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 Вика, ученица 6 «а» класса</a:t>
            </a:r>
          </a:p>
          <a:p>
            <a:pPr algn="ctr"/>
            <a:r>
              <a:rPr lang="ru-RU" sz="2800" dirty="0" smtClean="0">
                <a:solidFill>
                  <a:schemeClr val="tx2"/>
                </a:solidFill>
                <a:latin typeface="Arial Narrow" pitchFamily="34" charset="0"/>
              </a:rPr>
              <a:t>Руководитель: Ширеторова Д.З. учитель информатики   </a:t>
            </a:r>
            <a:endParaRPr lang="ru-RU" sz="28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Narrow" pitchFamily="34" charset="0"/>
              </a:rPr>
              <a:t>МБОУ «Курумканская СОШ №2»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Arial Narrow" pitchFamily="34" charset="0"/>
              </a:rPr>
              <a:t>Районная НПК «Серебряная альфа»</a:t>
            </a:r>
            <a:endParaRPr lang="ru-RU" sz="32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142984"/>
            <a:ext cx="4214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tx2"/>
                </a:solidFill>
                <a:latin typeface="Garamond" pitchFamily="18" charset="0"/>
              </a:rPr>
              <a:t>Секция «История родного края»</a:t>
            </a:r>
            <a:endParaRPr lang="ru-RU" sz="2400" i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Смотрим фотоальбом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00174"/>
            <a:ext cx="7858180" cy="5097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789" r="859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Содержимое диска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17" y="1500174"/>
            <a:ext cx="911228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Импорт изображений в проект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Перенос фотографий на шкалу времени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14612" y="2143116"/>
            <a:ext cx="3000396" cy="2500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4786322"/>
            <a:ext cx="6858048" cy="6429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86446" y="2357430"/>
            <a:ext cx="20002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Выделение фотографий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4929198"/>
            <a:ext cx="364333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шкала времени 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178827" y="5107793"/>
            <a:ext cx="642942" cy="1588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Создание надписи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Создание видео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переходов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00174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Создание музыкального сопровождения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428736"/>
            <a:ext cx="8128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Сохранение проекта в формате </a:t>
            </a:r>
            <a:r>
              <a:rPr lang="en-US" b="1" dirty="0" smtClean="0">
                <a:solidFill>
                  <a:srgbClr val="C00000"/>
                </a:solidFill>
              </a:rPr>
              <a:t>WMV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00166" y="1428736"/>
            <a:ext cx="5715040" cy="5158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77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Содержимое диска </vt:lpstr>
      <vt:lpstr>Импорт изображений в проект </vt:lpstr>
      <vt:lpstr>Перенос фотографий на шкалу времени</vt:lpstr>
      <vt:lpstr>Создание надписи </vt:lpstr>
      <vt:lpstr>Создание видео переходов </vt:lpstr>
      <vt:lpstr>Создание музыкального сопровождения </vt:lpstr>
      <vt:lpstr>Сохранение проекта в формате WMV </vt:lpstr>
      <vt:lpstr>Смотрим фотоальбом</vt:lpstr>
    </vt:vector>
  </TitlesOfParts>
  <Company>Darima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Картинки из прошлого…</dc:title>
  <dc:creator>Darima</dc:creator>
  <cp:lastModifiedBy>Darima</cp:lastModifiedBy>
  <cp:revision>67</cp:revision>
  <dcterms:created xsi:type="dcterms:W3CDTF">2012-12-15T19:49:04Z</dcterms:created>
  <dcterms:modified xsi:type="dcterms:W3CDTF">2013-03-15T12:35:07Z</dcterms:modified>
</cp:coreProperties>
</file>