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5840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 ПО ЛИТЕРАТУРЕ</a:t>
            </a:r>
            <a:br>
              <a:rPr lang="ru-RU" sz="4000" dirty="0" smtClean="0"/>
            </a:br>
            <a:r>
              <a:rPr lang="ru-RU" sz="4000" dirty="0" smtClean="0"/>
              <a:t>«ЛИТЕРАТУРНЫЕ СЮЖЕТЫ»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Подготовили ученики 6 «А» и 6 «Б» классов</a:t>
            </a:r>
          </a:p>
          <a:p>
            <a:r>
              <a:rPr lang="ru-RU" dirty="0" smtClean="0"/>
              <a:t>Руководитель проекта </a:t>
            </a:r>
          </a:p>
          <a:p>
            <a:r>
              <a:rPr lang="ru-RU" dirty="0" smtClean="0"/>
              <a:t>Портненко Елена Владимировна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33902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Передать содержание текста через иллюстрации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ПРОЕКТА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39816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86" y="2239963"/>
            <a:ext cx="2905728" cy="3876675"/>
          </a:xfrm>
        </p:spPr>
      </p:pic>
    </p:spTree>
    <p:extLst>
      <p:ext uri="{BB962C8B-B14F-4D97-AF65-F5344CB8AC3E}">
        <p14:creationId xmlns:p14="http://schemas.microsoft.com/office/powerpoint/2010/main" val="37636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НаБРОСКИ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35807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РАБОТОЙ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3214255"/>
            <a:ext cx="3520440" cy="263929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42" y="3211080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25022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1953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3229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5" y="2858655"/>
            <a:ext cx="3520440" cy="26392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2858655"/>
            <a:ext cx="3520440" cy="2639291"/>
          </a:xfrm>
        </p:spPr>
      </p:pic>
    </p:spTree>
    <p:extLst>
      <p:ext uri="{BB962C8B-B14F-4D97-AF65-F5344CB8AC3E}">
        <p14:creationId xmlns:p14="http://schemas.microsoft.com/office/powerpoint/2010/main" val="2191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</TotalTime>
  <Words>34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     ПРОЕКТ ПО ЛИТЕРАТУРЕ «ЛИТЕРАТУРНЫЕ СЮЖЕТЫ»</vt:lpstr>
      <vt:lpstr>Цель проекта</vt:lpstr>
      <vt:lpstr>ЭТАПЫ ПРОЕКТА</vt:lpstr>
      <vt:lpstr>PowerPoint Presentation</vt:lpstr>
      <vt:lpstr>НаБРОСКИ</vt:lpstr>
      <vt:lpstr>ЗА РАБОТОЙ</vt:lpstr>
      <vt:lpstr>PowerPoint Presentation</vt:lpstr>
      <vt:lpstr>PowerPoint Presentation</vt:lpstr>
      <vt:lpstr>РЕЗУЛЬТАТ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ЛИТЕРАТУРЕ «ЛИТЕРАТУРНЫЕ СЮЖЕТЫ»</dc:title>
  <dc:creator>Vova</dc:creator>
  <cp:lastModifiedBy>Vova</cp:lastModifiedBy>
  <cp:revision>3</cp:revision>
  <dcterms:created xsi:type="dcterms:W3CDTF">2006-08-16T00:00:00Z</dcterms:created>
  <dcterms:modified xsi:type="dcterms:W3CDTF">2014-06-10T15:03:12Z</dcterms:modified>
</cp:coreProperties>
</file>