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E863-2BBD-49CA-A773-7A768DA6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29600" cy="28575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/>
              <a:t>Умерла </a:t>
            </a:r>
            <a:r>
              <a:rPr lang="ru-RU" sz="1800" b="1" dirty="0" err="1" smtClean="0"/>
              <a:t>Генералова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Мара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Агеевна</a:t>
            </a:r>
            <a:r>
              <a:rPr lang="ru-RU" sz="1800" b="1" dirty="0" smtClean="0"/>
              <a:t> в 1976 году, похоронена на зареченском кладбище.</a:t>
            </a:r>
          </a:p>
          <a:p>
            <a:pPr eaLnBrk="1" hangingPunct="1">
              <a:defRPr/>
            </a:pPr>
            <a:r>
              <a:rPr lang="ru-RU" sz="1800" b="1" dirty="0" err="1" smtClean="0"/>
              <a:t>Бийским</a:t>
            </a:r>
            <a:r>
              <a:rPr lang="ru-RU" sz="1800" b="1" dirty="0" smtClean="0"/>
              <a:t> отделением Демидовского фонда совместно с Алтайским отделением СТД  и Администрацией Зонального района учреждена первая в крае театральная премия имени Мары </a:t>
            </a:r>
            <a:r>
              <a:rPr lang="ru-RU" sz="1800" b="1" dirty="0" err="1" smtClean="0"/>
              <a:t>Агеевны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Генераловой</a:t>
            </a:r>
            <a:r>
              <a:rPr lang="ru-RU" sz="1800" b="1" dirty="0" smtClean="0"/>
              <a:t>, которая вручается за особый вклад в развитие театрального искусства работникам театра, в том числе и молодым артистам.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Уголок М. А . </a:t>
            </a:r>
            <a:r>
              <a:rPr lang="ru-RU" sz="2000" dirty="0" err="1" smtClean="0"/>
              <a:t>Генераловой</a:t>
            </a:r>
            <a:r>
              <a:rPr lang="ru-RU" sz="2000" dirty="0" smtClean="0"/>
              <a:t> в музее истории </a:t>
            </a:r>
            <a:r>
              <a:rPr lang="ru-RU" sz="2000" dirty="0" err="1" smtClean="0"/>
              <a:t>Бийского</a:t>
            </a:r>
            <a:r>
              <a:rPr lang="ru-RU" sz="2000" dirty="0" smtClean="0"/>
              <a:t> драматического театра</a:t>
            </a:r>
            <a:endParaRPr lang="ru-RU" sz="2000" dirty="0"/>
          </a:p>
        </p:txBody>
      </p:sp>
      <p:pic>
        <p:nvPicPr>
          <p:cNvPr id="24579" name="Содержимое 3" descr="Изображение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771525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214438"/>
            <a:ext cx="3500438" cy="27860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Такой и была  заслуженная арти</a:t>
            </a:r>
            <a:r>
              <a:rPr lang="ru-RU" sz="2800" dirty="0" smtClean="0">
                <a:latin typeface="Arial" charset="0"/>
              </a:rPr>
              <a:t>ст</a:t>
            </a:r>
            <a:r>
              <a:rPr lang="ru-RU" sz="2800" dirty="0" smtClean="0"/>
              <a:t>ка РСФСР   </a:t>
            </a:r>
            <a:r>
              <a:rPr lang="ru-RU" sz="2800" dirty="0" err="1" smtClean="0"/>
              <a:t>Мара</a:t>
            </a:r>
            <a:r>
              <a:rPr lang="ru-RU" sz="2800" dirty="0" smtClean="0"/>
              <a:t> </a:t>
            </a:r>
            <a:r>
              <a:rPr lang="ru-RU" sz="2800" dirty="0" err="1" smtClean="0"/>
              <a:t>Агеевна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Генералова</a:t>
            </a:r>
            <a:r>
              <a:rPr lang="ru-RU" sz="2800" dirty="0" smtClean="0">
                <a:latin typeface="Arial" charset="0"/>
              </a:rPr>
              <a:t>.</a:t>
            </a:r>
          </a:p>
        </p:txBody>
      </p:sp>
      <p:pic>
        <p:nvPicPr>
          <p:cNvPr id="25603" name="Содержимое 8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571500"/>
            <a:ext cx="4000500" cy="525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Уголок М. А . Генераловой в музее истории Бийского драматического театра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2013-04-19T06:48:24Z</dcterms:modified>
</cp:coreProperties>
</file>