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E863-2BBD-49CA-A773-7A768DA6E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000500" y="428625"/>
            <a:ext cx="4572000" cy="85407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Фотография из фонда  Музея истории </a:t>
            </a:r>
            <a:r>
              <a:rPr lang="ru-RU" sz="1600" dirty="0" err="1" smtClean="0"/>
              <a:t>Бийского</a:t>
            </a:r>
            <a:r>
              <a:rPr lang="ru-RU" sz="1600" dirty="0" smtClean="0"/>
              <a:t> драматического театра</a:t>
            </a:r>
          </a:p>
        </p:txBody>
      </p:sp>
      <p:pic>
        <p:nvPicPr>
          <p:cNvPr id="13315" name="Содержимое 17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428750"/>
            <a:ext cx="3046413" cy="4000500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00063"/>
            <a:ext cx="3465513" cy="6126162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dirty="0" smtClean="0"/>
              <a:t>В 1958-59 гг. при Бийском театре была создана студия для талантливой </a:t>
            </a:r>
            <a:r>
              <a:rPr lang="ru-RU" sz="1400" b="1" dirty="0" err="1" smtClean="0"/>
              <a:t>Бийской</a:t>
            </a:r>
            <a:r>
              <a:rPr lang="ru-RU" sz="1400" b="1" dirty="0" smtClean="0"/>
              <a:t>  молодёжи. Занятия велись по всем театральным дисциплинам, а студийцы были окружены заботой  и вниманием коллектива театра. Выпускникам студии: Л. Ростовцеву, В. Пинчуку, А. </a:t>
            </a:r>
            <a:r>
              <a:rPr lang="ru-RU" sz="1400" b="1" dirty="0" err="1" smtClean="0"/>
              <a:t>Казиной</a:t>
            </a:r>
            <a:r>
              <a:rPr lang="ru-RU" sz="1400" b="1" dirty="0" smtClean="0"/>
              <a:t>, Г. Малининой, А. </a:t>
            </a:r>
            <a:r>
              <a:rPr lang="ru-RU" sz="1400" b="1" dirty="0" err="1" smtClean="0"/>
              <a:t>Душкину</a:t>
            </a:r>
            <a:r>
              <a:rPr lang="ru-RU" sz="1400" b="1" dirty="0" smtClean="0"/>
              <a:t>, С. Вороной ,В.  Горбуновой  и многим другим посчастливилось сыграть с </a:t>
            </a:r>
            <a:r>
              <a:rPr lang="ru-RU" sz="1400" b="1" dirty="0" err="1" smtClean="0"/>
              <a:t>Марой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Агнеевной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Генераловой</a:t>
            </a:r>
            <a:r>
              <a:rPr lang="ru-RU" sz="1400" b="1" dirty="0" smtClean="0"/>
              <a:t> в спектаклях:</a:t>
            </a:r>
            <a:r>
              <a:rPr lang="ru-RU" sz="1400" b="1" dirty="0" smtClean="0">
                <a:latin typeface="Arial" charset="0"/>
              </a:rPr>
              <a:t> «</a:t>
            </a:r>
            <a:r>
              <a:rPr lang="ru-RU" sz="1400" b="1" dirty="0" smtClean="0"/>
              <a:t>Не все коту масленица», «В поисках радости», «Клоп», «Соседи по квартире», «Оптими</a:t>
            </a:r>
            <a:r>
              <a:rPr lang="ru-RU" sz="1400" b="1" dirty="0" smtClean="0">
                <a:latin typeface="Arial" charset="0"/>
              </a:rPr>
              <a:t>сти</a:t>
            </a:r>
            <a:r>
              <a:rPr lang="ru-RU" sz="1400" b="1" dirty="0" smtClean="0"/>
              <a:t>ческая трагедия» . Эт</a:t>
            </a:r>
            <a:r>
              <a:rPr lang="ru-RU" sz="1400" b="1" dirty="0" smtClean="0">
                <a:latin typeface="Arial" charset="0"/>
              </a:rPr>
              <a:t>о</a:t>
            </a:r>
            <a:r>
              <a:rPr lang="ru-RU" sz="1400" b="1" dirty="0" smtClean="0"/>
              <a:t> была настоящая актёрская школа . Бывший студиец </a:t>
            </a:r>
            <a:r>
              <a:rPr lang="ru-RU" sz="1400" b="1" dirty="0" smtClean="0">
                <a:latin typeface="Arial" charset="0"/>
              </a:rPr>
              <a:t>Р</a:t>
            </a:r>
            <a:r>
              <a:rPr lang="ru-RU" sz="1400" b="1" dirty="0" smtClean="0"/>
              <a:t>оберт Ворошилов впоследствии   стал ведущим актёром и  директором </a:t>
            </a:r>
            <a:r>
              <a:rPr lang="ru-RU" sz="1400" b="1" dirty="0" err="1" smtClean="0"/>
              <a:t>Бийского</a:t>
            </a:r>
            <a:r>
              <a:rPr lang="ru-RU" sz="1400" b="1" dirty="0" smtClean="0"/>
              <a:t> театра.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smtClean="0"/>
              <a:t>К 1955 году  актриса сыграла 150 различных ролей.</a:t>
            </a:r>
            <a:r>
              <a:rPr lang="ru-RU" sz="1800" smtClean="0">
                <a:latin typeface="Arial" charset="0"/>
              </a:rPr>
              <a:t> </a:t>
            </a:r>
            <a:r>
              <a:rPr lang="ru-RU" sz="1800" smtClean="0"/>
              <a:t>Умение находить в образе тёплые, человечные нотки делало игру Генераловой понятной и доходчивой.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000250" y="5214938"/>
            <a:ext cx="5429250" cy="639762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smtClean="0"/>
              <a:t>Фотографи</a:t>
            </a:r>
            <a:r>
              <a:rPr lang="ru-RU" sz="1400" smtClean="0">
                <a:latin typeface="Arial" charset="0"/>
              </a:rPr>
              <a:t>и</a:t>
            </a:r>
            <a:r>
              <a:rPr lang="ru-RU" sz="1400" smtClean="0"/>
              <a:t> из фонда Музея истории Бийского драматического театра</a:t>
            </a:r>
          </a:p>
        </p:txBody>
      </p:sp>
      <p:pic>
        <p:nvPicPr>
          <p:cNvPr id="14340" name="Содержимое 9" descr="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844824"/>
            <a:ext cx="2141538" cy="3205162"/>
          </a:xfrm>
        </p:spPr>
      </p:pic>
      <p:pic>
        <p:nvPicPr>
          <p:cNvPr id="14341" name="Содержимое 10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060848"/>
            <a:ext cx="2357438" cy="294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Фотографии из фонда Музея истории </a:t>
            </a:r>
            <a:r>
              <a:rPr lang="ru-RU" sz="2000" dirty="0" err="1" smtClean="0"/>
              <a:t>Бийского</a:t>
            </a:r>
            <a:r>
              <a:rPr lang="ru-RU" sz="2000" dirty="0" smtClean="0"/>
              <a:t> драматического театра</a:t>
            </a:r>
          </a:p>
        </p:txBody>
      </p:sp>
      <p:pic>
        <p:nvPicPr>
          <p:cNvPr id="15363" name="Содержимое 9" descr="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928813"/>
            <a:ext cx="3557587" cy="4143375"/>
          </a:xfrm>
        </p:spPr>
      </p:pic>
      <p:pic>
        <p:nvPicPr>
          <p:cNvPr id="15364" name="Содержимое 10" descr="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916832"/>
            <a:ext cx="3308350" cy="392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3225"/>
            <a:ext cx="4038600" cy="6454775"/>
          </a:xfrm>
        </p:spPr>
        <p:txBody>
          <a:bodyPr/>
          <a:lstStyle/>
          <a:p>
            <a:pPr eaLnBrk="1" hangingPunct="1"/>
            <a:r>
              <a:rPr lang="ru-RU" sz="1600" b="1" smtClean="0"/>
              <a:t>21 октября 1961 года в Бийске состоялся творческий вечер Мары Агеевны. В последний раз она выступала в оперетте «Сильва». К этому вечеру готовился весь коллектив театра: любимая артистка уходила на пенсию. Перед спектаклем со вступительным словом выступил директор театра Федор</a:t>
            </a:r>
            <a:r>
              <a:rPr lang="ru-RU" sz="1600" b="1" smtClean="0">
                <a:latin typeface="Arial" charset="0"/>
              </a:rPr>
              <a:t>ов</a:t>
            </a:r>
            <a:r>
              <a:rPr lang="ru-RU" sz="1600" b="1" smtClean="0"/>
              <a:t> В.М. , а после того, как опустился занавес, на сцену вышел весь коллектив театра и старейший артист Пашков А.И. зачитал  Памятный адрес. И творческая деятельность Мары Агеевны продолжилась в 1962-65 гг.  По приглашению дирекции театра  она играла своим «классические</a:t>
            </a:r>
            <a:r>
              <a:rPr lang="ru-RU" sz="1600" b="1" smtClean="0">
                <a:latin typeface="Arial" charset="0"/>
              </a:rPr>
              <a:t>» </a:t>
            </a:r>
            <a:r>
              <a:rPr lang="ru-RU" sz="1600" b="1" smtClean="0"/>
              <a:t>роли в различных постановках, таких как «Чужой ребёнок» </a:t>
            </a:r>
            <a:r>
              <a:rPr lang="ru-RU" sz="1600" b="1" smtClean="0">
                <a:latin typeface="Arial" charset="0"/>
              </a:rPr>
              <a:t> </a:t>
            </a:r>
            <a:r>
              <a:rPr lang="ru-RU" sz="1600" b="1" smtClean="0"/>
              <a:t>В</a:t>
            </a:r>
            <a:r>
              <a:rPr lang="ru-RU" sz="1600" b="1" smtClean="0">
                <a:latin typeface="Arial" charset="0"/>
              </a:rPr>
              <a:t>.</a:t>
            </a:r>
            <a:r>
              <a:rPr lang="ru-RU" sz="1600" b="1" smtClean="0"/>
              <a:t> Шкваркина в феврале 1965 года.</a:t>
            </a:r>
          </a:p>
        </p:txBody>
      </p:sp>
      <p:pic>
        <p:nvPicPr>
          <p:cNvPr id="16387" name="Содержимое 6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0" y="571500"/>
            <a:ext cx="4643438" cy="3732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764704"/>
            <a:ext cx="7500937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Приглашение на творческий вечер Мары </a:t>
            </a:r>
            <a:r>
              <a:rPr lang="ru-RU" sz="2800" dirty="0" err="1" smtClean="0"/>
              <a:t>Агеевны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Генераловой</a:t>
            </a:r>
            <a:endParaRPr lang="ru-RU" sz="2800" dirty="0" smtClean="0"/>
          </a:p>
        </p:txBody>
      </p:sp>
      <p:pic>
        <p:nvPicPr>
          <p:cNvPr id="17411" name="Picture 9" descr="Изображение 0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284239">
            <a:off x="2685169" y="1896532"/>
            <a:ext cx="5724525" cy="4294188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283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Фотография из фонда  Музея истории Бийского драматического театра</vt:lpstr>
      <vt:lpstr>К 1955 году  актриса сыграла 150 различных ролей. Умение находить в образе тёплые, человечные нотки делало игру Генераловой понятной и доходчивой.</vt:lpstr>
      <vt:lpstr>Фотографии из фонда Музея истории Бийского драматического театра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Фотография из фонда  Музея истории Бийского драматического театра</dc:title>
  <cp:lastModifiedBy>User</cp:lastModifiedBy>
  <cp:revision>1</cp:revision>
  <dcterms:modified xsi:type="dcterms:W3CDTF">2013-04-19T06:49:19Z</dcterms:modified>
</cp:coreProperties>
</file>