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1710E-292D-4DE1-A9D2-D0A18EE679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500" dirty="0" err="1" smtClean="0"/>
              <a:t>Мара</a:t>
            </a:r>
            <a:r>
              <a:rPr lang="ru-RU" sz="2500" smtClean="0"/>
              <a:t> Агеевна Генералова</a:t>
            </a:r>
          </a:p>
        </p:txBody>
      </p:sp>
      <p:pic>
        <p:nvPicPr>
          <p:cNvPr id="3076" name="Содержимое 9" descr="Изображение 03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143372" y="1428736"/>
            <a:ext cx="3354388" cy="4471987"/>
          </a:xfrm>
          <a:prstGeom prst="ellipse">
            <a:avLst/>
          </a:prstGeom>
          <a:ln w="190500" cap="rnd">
            <a:solidFill>
              <a:srgbClr val="C8C6BD"/>
            </a:solidFill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052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0" y="1600200"/>
            <a:ext cx="4038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smtClean="0"/>
              <a:t>Заслуженная артистка РСФСР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305272"/>
            <a:ext cx="8820472" cy="655272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sz="1800" b="1" dirty="0" smtClean="0"/>
              <a:t>	</a:t>
            </a:r>
            <a:r>
              <a:rPr lang="ru-RU" sz="1800" b="1" dirty="0" err="1" smtClean="0"/>
              <a:t>Мара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Агеевна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Генералова</a:t>
            </a:r>
            <a:r>
              <a:rPr lang="ru-RU" sz="1800" b="1" dirty="0" smtClean="0"/>
              <a:t> родилась  9 февраля 1900 г.</a:t>
            </a:r>
            <a:r>
              <a:rPr lang="ru-RU" sz="1800" b="1" dirty="0" smtClean="0">
                <a:latin typeface="Arial" charset="0"/>
              </a:rPr>
              <a:t> в с.</a:t>
            </a:r>
            <a:r>
              <a:rPr lang="ru-RU" sz="1800" b="1" dirty="0" smtClean="0"/>
              <a:t>  </a:t>
            </a:r>
            <a:r>
              <a:rPr lang="ru-RU" sz="1800" b="1" dirty="0" err="1" smtClean="0"/>
              <a:t>Соколово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Бийского</a:t>
            </a:r>
            <a:r>
              <a:rPr lang="ru-RU" sz="1800" b="1" dirty="0" smtClean="0"/>
              <a:t> уезда в семье «крестьянина села Савиновского, проживающего на винокуренном заводе Платонова</a:t>
            </a:r>
            <a:r>
              <a:rPr lang="ru-RU" sz="1800" b="1" dirty="0" smtClean="0">
                <a:latin typeface="Arial" charset="0"/>
              </a:rPr>
              <a:t>, </a:t>
            </a:r>
            <a:r>
              <a:rPr lang="ru-RU" sz="1800" b="1" dirty="0" err="1" smtClean="0"/>
              <a:t>Агея</a:t>
            </a:r>
            <a:r>
              <a:rPr lang="ru-RU" sz="1800" b="1" dirty="0" smtClean="0"/>
              <a:t> Михайловича Вдовина  и законной жены его Евдокии Павловны» (по записи в Метрической книге Соколовской церкви  Во имя Богоявления Христова). </a:t>
            </a:r>
            <a:r>
              <a:rPr lang="ru-RU" sz="1800" b="1" dirty="0" err="1" smtClean="0"/>
              <a:t>Мара</a:t>
            </a:r>
            <a:r>
              <a:rPr lang="ru-RU" sz="1800" b="1" dirty="0" smtClean="0"/>
              <a:t> (при крещение ей дали имя Марфа)родилась третьим ребёнком. Кроме неё в семье были старшие дочери Анна и Валентина . Ей исполнилось полтора года , когда </a:t>
            </a:r>
            <a:r>
              <a:rPr lang="ru-RU" sz="1800" b="1" dirty="0" err="1" smtClean="0"/>
              <a:t>Агей</a:t>
            </a:r>
            <a:r>
              <a:rPr lang="ru-RU" sz="1800" b="1" dirty="0" smtClean="0"/>
              <a:t> Михайлович, надорвавшись на работе,</a:t>
            </a:r>
            <a:r>
              <a:rPr lang="ru-RU" sz="1800" b="1" dirty="0" smtClean="0">
                <a:latin typeface="Arial" charset="0"/>
              </a:rPr>
              <a:t> </a:t>
            </a:r>
            <a:r>
              <a:rPr lang="ru-RU" sz="1800" b="1" dirty="0" smtClean="0"/>
              <a:t>умер и мать осталась одна с пятью детьми на руках </a:t>
            </a:r>
            <a:r>
              <a:rPr lang="ru-RU" sz="1800" b="1" dirty="0" smtClean="0">
                <a:latin typeface="Arial" charset="0"/>
              </a:rPr>
              <a:t>, </a:t>
            </a:r>
            <a:r>
              <a:rPr lang="ru-RU" sz="1800" b="1" dirty="0" smtClean="0"/>
              <a:t>старшей из который всего десять лет. Трудно было Евдокии  Павловне одной,</a:t>
            </a:r>
            <a:r>
              <a:rPr lang="ru-RU" sz="1800" b="1" dirty="0" smtClean="0">
                <a:latin typeface="Arial" charset="0"/>
              </a:rPr>
              <a:t> </a:t>
            </a:r>
            <a:r>
              <a:rPr lang="ru-RU" sz="1800" b="1" dirty="0" smtClean="0"/>
              <a:t>работая прачкой на заводе  ,поднимать детей. Девочки были одеты, обуты, хорошо учились в Соколовской школе. Особенно щедро природа одарила талантом маленькую </a:t>
            </a:r>
            <a:r>
              <a:rPr lang="ru-RU" sz="1800" b="1" dirty="0" err="1" smtClean="0"/>
              <a:t>Мару</a:t>
            </a:r>
            <a:r>
              <a:rPr lang="ru-RU" sz="1800" b="1" dirty="0" smtClean="0"/>
              <a:t>. Девочка очень хорошо пела. В 1911 году мать решила обустроить свою жизнь  в городе ,</a:t>
            </a:r>
            <a:r>
              <a:rPr lang="ru-RU" sz="1800" b="1" dirty="0" smtClean="0">
                <a:latin typeface="Arial" charset="0"/>
              </a:rPr>
              <a:t> </a:t>
            </a:r>
            <a:r>
              <a:rPr lang="ru-RU" sz="1800" b="1" dirty="0" smtClean="0"/>
              <a:t>продала дом,</a:t>
            </a:r>
            <a:r>
              <a:rPr lang="ru-RU" sz="1800" b="1" dirty="0" smtClean="0">
                <a:latin typeface="Arial" charset="0"/>
              </a:rPr>
              <a:t> </a:t>
            </a:r>
            <a:r>
              <a:rPr lang="ru-RU" sz="1800" b="1" dirty="0" smtClean="0"/>
              <a:t>забрала детей  и переехала в Бийск. Здесь </a:t>
            </a:r>
            <a:r>
              <a:rPr lang="ru-RU" sz="1800" b="1" dirty="0" err="1" smtClean="0"/>
              <a:t>Мара</a:t>
            </a:r>
            <a:r>
              <a:rPr lang="ru-RU" sz="1800" b="1" dirty="0" smtClean="0"/>
              <a:t> начала учиться в гимназии</a:t>
            </a:r>
            <a:r>
              <a:rPr lang="ru-RU" sz="1800" b="1" dirty="0" smtClean="0">
                <a:latin typeface="Arial" charset="0"/>
              </a:rPr>
              <a:t> </a:t>
            </a:r>
            <a:r>
              <a:rPr lang="ru-RU" sz="1800" b="1" dirty="0" smtClean="0"/>
              <a:t>,</a:t>
            </a:r>
            <a:r>
              <a:rPr lang="ru-RU" sz="1800" b="1" dirty="0" smtClean="0">
                <a:latin typeface="Arial" charset="0"/>
              </a:rPr>
              <a:t> </a:t>
            </a:r>
            <a:r>
              <a:rPr lang="ru-RU" sz="1800" b="1" dirty="0" smtClean="0"/>
              <a:t>но проучилась всего три года ,</a:t>
            </a:r>
            <a:r>
              <a:rPr lang="ru-RU" sz="1800" b="1" dirty="0" smtClean="0">
                <a:latin typeface="Arial" charset="0"/>
              </a:rPr>
              <a:t> </a:t>
            </a:r>
            <a:r>
              <a:rPr lang="ru-RU" sz="1800" b="1" dirty="0" smtClean="0"/>
              <a:t>а потом стала помогать матери,</a:t>
            </a:r>
            <a:r>
              <a:rPr lang="ru-RU" sz="1800" b="1" dirty="0" smtClean="0">
                <a:latin typeface="Arial" charset="0"/>
              </a:rPr>
              <a:t> </a:t>
            </a:r>
            <a:r>
              <a:rPr lang="ru-RU" sz="1800" b="1" dirty="0" smtClean="0"/>
              <a:t>работая счетоводом </a:t>
            </a:r>
            <a:r>
              <a:rPr lang="ru-RU" sz="1800" b="1" dirty="0" err="1" smtClean="0"/>
              <a:t>маслодельческой</a:t>
            </a:r>
            <a:r>
              <a:rPr lang="ru-RU" sz="1800" b="1" dirty="0" smtClean="0"/>
              <a:t> артели ,</a:t>
            </a:r>
            <a:r>
              <a:rPr lang="ru-RU" sz="1800" b="1" dirty="0" smtClean="0">
                <a:latin typeface="Arial" charset="0"/>
              </a:rPr>
              <a:t> </a:t>
            </a:r>
            <a:r>
              <a:rPr lang="ru-RU" sz="1800" b="1" dirty="0" smtClean="0"/>
              <a:t>и при этом пела в церковном хоре Успенской церкви . С 1917 года </a:t>
            </a:r>
            <a:r>
              <a:rPr lang="ru-RU" sz="1800" b="1" dirty="0" err="1" smtClean="0"/>
              <a:t>Мара</a:t>
            </a:r>
            <a:r>
              <a:rPr lang="ru-RU" sz="1800" b="1" dirty="0" smtClean="0"/>
              <a:t> начала петь в хоре городского отдела Народного образования, который исполнял народные</a:t>
            </a:r>
            <a:r>
              <a:rPr lang="ru-RU" sz="1800" b="1" dirty="0" smtClean="0">
                <a:latin typeface="Arial" charset="0"/>
              </a:rPr>
              <a:t>  </a:t>
            </a:r>
            <a:r>
              <a:rPr lang="ru-RU" sz="1800" b="1" dirty="0" smtClean="0"/>
              <a:t>классические произведения и революционные песни. В 1919  году в Бийске приехали артисты Томского оперного театра . Одна  из артисток заболела,</a:t>
            </a:r>
            <a:r>
              <a:rPr lang="ru-RU" sz="1800" b="1" dirty="0" smtClean="0">
                <a:latin typeface="Arial" charset="0"/>
              </a:rPr>
              <a:t> </a:t>
            </a:r>
            <a:r>
              <a:rPr lang="ru-RU" sz="1800" b="1" dirty="0" smtClean="0"/>
              <a:t>стали искать ей замену . Самой подходящей для партии Ангела в опере « Демон» признали </a:t>
            </a:r>
            <a:r>
              <a:rPr lang="ru-RU" sz="1800" b="1" dirty="0" err="1" smtClean="0"/>
              <a:t>Мару</a:t>
            </a:r>
            <a:r>
              <a:rPr lang="ru-RU" sz="1800" b="1" dirty="0" smtClean="0"/>
              <a:t>. Петь партию, написанную для меццо-сопрано , было трудно, но юную певицу выручил широкий диапазон  голоса. Это было её п</a:t>
            </a:r>
            <a:r>
              <a:rPr lang="ru-RU" sz="1800" b="1" dirty="0" smtClean="0">
                <a:latin typeface="Arial" charset="0"/>
              </a:rPr>
              <a:t>ер</a:t>
            </a:r>
            <a:r>
              <a:rPr lang="ru-RU" sz="1800" b="1" dirty="0" smtClean="0"/>
              <a:t>вое выступление на большой сцене, и оно было успешным. 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1600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sz="1600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sz="1600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sz="1600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sz="1600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sz="1600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sz="1600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sz="1600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sz="1600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285750" y="928688"/>
            <a:ext cx="3008313" cy="4691062"/>
          </a:xfrm>
        </p:spPr>
        <p:txBody>
          <a:bodyPr/>
          <a:lstStyle/>
          <a:p>
            <a:pPr eaLnBrk="1" hangingPunct="1">
              <a:defRPr/>
            </a:pPr>
            <a:r>
              <a:rPr lang="ru-RU" sz="1600" dirty="0" smtClean="0"/>
              <a:t>В 1922 г. </a:t>
            </a:r>
            <a:r>
              <a:rPr lang="ru-RU" sz="1600" dirty="0" err="1" smtClean="0"/>
              <a:t>Мара</a:t>
            </a:r>
            <a:r>
              <a:rPr lang="ru-RU" sz="1600" dirty="0" smtClean="0"/>
              <a:t> училась в музыкальной школе, которая находилась в Народном доме (в то время он назывался Рабочим Дворцом труда,</a:t>
            </a:r>
            <a:r>
              <a:rPr lang="ru-RU" sz="1600" dirty="0" smtClean="0">
                <a:latin typeface="Arial" charset="0"/>
              </a:rPr>
              <a:t> </a:t>
            </a:r>
            <a:r>
              <a:rPr lang="ru-RU" sz="1600" dirty="0" smtClean="0"/>
              <a:t>науки и искусства). Творческое становление юной артистки  совпало со временем работы в Бийском театре замечательного режиссёра  Владимира Владимировича </a:t>
            </a:r>
            <a:r>
              <a:rPr lang="ru-RU" sz="1600" dirty="0" err="1" smtClean="0"/>
              <a:t>Гарденина</a:t>
            </a:r>
            <a:r>
              <a:rPr lang="ru-RU" sz="1600" dirty="0" smtClean="0"/>
              <a:t> – ученика К.С Станиславского. Его пост</a:t>
            </a:r>
            <a:r>
              <a:rPr lang="ru-RU" sz="1600" dirty="0" smtClean="0">
                <a:latin typeface="Arial" charset="0"/>
              </a:rPr>
              <a:t>а</a:t>
            </a:r>
            <a:r>
              <a:rPr lang="ru-RU" sz="1600" dirty="0" smtClean="0"/>
              <a:t>н</a:t>
            </a:r>
            <a:r>
              <a:rPr lang="ru-RU" sz="1600" dirty="0" smtClean="0">
                <a:latin typeface="Arial" charset="0"/>
              </a:rPr>
              <a:t>о</a:t>
            </a:r>
            <a:r>
              <a:rPr lang="ru-RU" sz="1600" dirty="0" smtClean="0"/>
              <a:t>вки пьес русской и мировой классики и блестящая  игра актёров зажгли  в душе Мары искры любви к драматическому искусству.</a:t>
            </a:r>
            <a:r>
              <a:rPr lang="ru-RU" sz="1800" dirty="0" smtClean="0"/>
              <a:t> </a:t>
            </a:r>
          </a:p>
        </p:txBody>
      </p:sp>
      <p:pic>
        <p:nvPicPr>
          <p:cNvPr id="5123" name="Содержимое 11" descr="Изображение 01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429000" y="928688"/>
            <a:ext cx="5111750" cy="3205162"/>
          </a:xfrm>
        </p:spPr>
      </p:pic>
      <p:sp>
        <p:nvSpPr>
          <p:cNvPr id="5" name="TextBox 4"/>
          <p:cNvSpPr txBox="1"/>
          <p:nvPr/>
        </p:nvSpPr>
        <p:spPr>
          <a:xfrm>
            <a:off x="3429000" y="4357688"/>
            <a:ext cx="4989513" cy="5349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ru-RU" sz="1440" b="0" dirty="0"/>
              <a:t>Драматический  коллектив и участники студии Режиссера В.В. </a:t>
            </a:r>
            <a:r>
              <a:rPr lang="ru-RU" sz="1440" b="0" dirty="0" err="1"/>
              <a:t>Гарденина</a:t>
            </a:r>
            <a:r>
              <a:rPr lang="ru-RU" sz="1440" b="0" dirty="0"/>
              <a:t>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500063" y="1285875"/>
            <a:ext cx="2651125" cy="804863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Семья Мары </a:t>
            </a:r>
            <a:r>
              <a:rPr lang="ru-RU" dirty="0" err="1" smtClean="0"/>
              <a:t>Агеевны</a:t>
            </a:r>
            <a:endParaRPr lang="ru-RU" dirty="0" smtClean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42875" y="3714750"/>
            <a:ext cx="8786813" cy="2411413"/>
          </a:xfrm>
        </p:spPr>
        <p:txBody>
          <a:bodyPr/>
          <a:lstStyle/>
          <a:p>
            <a:pPr eaLnBrk="1" hangingPunct="1">
              <a:defRPr/>
            </a:pPr>
            <a:r>
              <a:rPr lang="ru-RU" sz="1600" b="1" dirty="0" smtClean="0"/>
              <a:t>В 1923 году она вышла замуж за комиссара Красной Армии </a:t>
            </a:r>
            <a:r>
              <a:rPr lang="ru-RU" sz="1600" b="1" dirty="0" err="1" smtClean="0"/>
              <a:t>Генералова</a:t>
            </a:r>
            <a:r>
              <a:rPr lang="ru-RU" sz="1600" b="1" dirty="0" smtClean="0"/>
              <a:t>  Василия Петровича. И для Мары  </a:t>
            </a:r>
            <a:r>
              <a:rPr lang="ru-RU" sz="1600" b="1" dirty="0" err="1" smtClean="0"/>
              <a:t>Агеевны</a:t>
            </a:r>
            <a:r>
              <a:rPr lang="ru-RU" sz="1600" b="1" dirty="0" smtClean="0"/>
              <a:t> началась кочевая жизнь. Из Бийска они отбыли в Омск, потом в Оренбург, потом в Сталинград, а затем в Сверд</a:t>
            </a:r>
            <a:r>
              <a:rPr lang="ru-RU" sz="1600" b="1" dirty="0" smtClean="0">
                <a:latin typeface="Arial" charset="0"/>
              </a:rPr>
              <a:t>л</a:t>
            </a:r>
            <a:r>
              <a:rPr lang="ru-RU" sz="1600" b="1" dirty="0" smtClean="0"/>
              <a:t>овск, где они жили в военных городках и где </a:t>
            </a:r>
            <a:r>
              <a:rPr lang="ru-RU" sz="1600" b="1" dirty="0" err="1" smtClean="0"/>
              <a:t>Мара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Агеевна</a:t>
            </a:r>
            <a:r>
              <a:rPr lang="ru-RU" sz="1600" b="1" dirty="0" smtClean="0"/>
              <a:t> училась в музыкальном техникуме. Как вспоминала дочь Мары </a:t>
            </a:r>
            <a:r>
              <a:rPr lang="ru-RU" sz="1600" b="1" dirty="0" err="1" smtClean="0"/>
              <a:t>Агеевны</a:t>
            </a:r>
            <a:r>
              <a:rPr lang="ru-RU" sz="1600" b="1" dirty="0" smtClean="0"/>
              <a:t>, Лидия  Васильевна, комната была у них небольшая, и половину её занимал  огромный рояль, котор</a:t>
            </a:r>
            <a:r>
              <a:rPr lang="ru-RU" sz="1600" b="1" dirty="0" smtClean="0">
                <a:latin typeface="Arial" charset="0"/>
              </a:rPr>
              <a:t>ы</a:t>
            </a:r>
            <a:r>
              <a:rPr lang="ru-RU" sz="1600" b="1" dirty="0" smtClean="0"/>
              <a:t>й брали на</a:t>
            </a:r>
            <a:r>
              <a:rPr lang="ru-RU" sz="1600" b="1" dirty="0" smtClean="0">
                <a:latin typeface="Arial" charset="0"/>
              </a:rPr>
              <a:t>п</a:t>
            </a:r>
            <a:r>
              <a:rPr lang="ru-RU" sz="1600" b="1" dirty="0" smtClean="0"/>
              <a:t>рокат, чтобы </a:t>
            </a:r>
            <a:r>
              <a:rPr lang="ru-RU" sz="1600" b="1" dirty="0" err="1" smtClean="0"/>
              <a:t>Мара</a:t>
            </a:r>
            <a:r>
              <a:rPr lang="ru-RU" sz="1600" b="1" dirty="0" smtClean="0"/>
              <a:t> </a:t>
            </a:r>
            <a:br>
              <a:rPr lang="ru-RU" sz="1600" b="1" dirty="0" smtClean="0"/>
            </a:br>
            <a:r>
              <a:rPr lang="ru-RU" sz="1600" b="1" dirty="0" err="1" smtClean="0"/>
              <a:t>Агеевна</a:t>
            </a:r>
            <a:r>
              <a:rPr lang="ru-RU" sz="1600" b="1" dirty="0" smtClean="0"/>
              <a:t> могла репетировать. </a:t>
            </a:r>
          </a:p>
          <a:p>
            <a:pPr eaLnBrk="1" hangingPunct="1">
              <a:defRPr/>
            </a:pPr>
            <a:endParaRPr lang="ru-RU" sz="1600" b="1" dirty="0" smtClean="0"/>
          </a:p>
          <a:p>
            <a:pPr eaLnBrk="1" hangingPunct="1">
              <a:defRPr/>
            </a:pPr>
            <a:endParaRPr lang="ru-RU" sz="1600" b="1" dirty="0" smtClean="0"/>
          </a:p>
          <a:p>
            <a:pPr eaLnBrk="1" hangingPunct="1">
              <a:defRPr/>
            </a:pPr>
            <a:endParaRPr lang="ru-RU" sz="1600" dirty="0" smtClean="0"/>
          </a:p>
        </p:txBody>
      </p:sp>
      <p:pic>
        <p:nvPicPr>
          <p:cNvPr id="6147" name="Содержимое 6" descr="с...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357554" y="500042"/>
            <a:ext cx="5111750" cy="2789237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000125"/>
            <a:ext cx="8229600" cy="4530725"/>
          </a:xfrm>
        </p:spPr>
        <p:txBody>
          <a:bodyPr/>
          <a:lstStyle/>
          <a:p>
            <a:pPr eaLnBrk="1" hangingPunct="1">
              <a:buNone/>
            </a:pPr>
            <a:r>
              <a:rPr lang="ru-RU" sz="1800" b="1" smtClean="0"/>
              <a:t>	В </a:t>
            </a:r>
            <a:r>
              <a:rPr lang="ru-RU" sz="1800" b="1" smtClean="0"/>
              <a:t>1937 году Генералов В.П был репрессирован. </a:t>
            </a:r>
            <a:r>
              <a:rPr lang="ru-RU" sz="1800" b="1" dirty="0" smtClean="0"/>
              <a:t>Это горе разрушило всю счастливую семейную жизнь. Василия Петровича отправили на Дальний Восток,</a:t>
            </a:r>
            <a:r>
              <a:rPr lang="ru-RU" sz="1800" b="1" dirty="0" smtClean="0">
                <a:latin typeface="Arial" charset="0"/>
              </a:rPr>
              <a:t> </a:t>
            </a:r>
            <a:r>
              <a:rPr lang="ru-RU" sz="1800" b="1" dirty="0" smtClean="0"/>
              <a:t>дочь увезли в Москву в семью сестры Марии, а </a:t>
            </a:r>
            <a:r>
              <a:rPr lang="ru-RU" sz="1800" b="1" dirty="0" err="1" smtClean="0"/>
              <a:t>Мара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Агеевна</a:t>
            </a:r>
            <a:r>
              <a:rPr lang="ru-RU" sz="1800" b="1" dirty="0" smtClean="0"/>
              <a:t> в 1938</a:t>
            </a:r>
            <a:r>
              <a:rPr lang="ru-RU" sz="1800" b="1" dirty="0" smtClean="0">
                <a:latin typeface="Arial" charset="0"/>
              </a:rPr>
              <a:t> </a:t>
            </a:r>
            <a:r>
              <a:rPr lang="ru-RU" sz="1800" b="1" dirty="0" smtClean="0"/>
              <a:t> году поехала к своей племяннице в город </a:t>
            </a:r>
            <a:r>
              <a:rPr lang="ru-RU" sz="1800" b="1" dirty="0" err="1" smtClean="0"/>
              <a:t>Камень-на-Оби</a:t>
            </a:r>
            <a:r>
              <a:rPr lang="ru-RU" sz="1800" b="1" dirty="0" smtClean="0"/>
              <a:t>. Там,</a:t>
            </a:r>
            <a:r>
              <a:rPr lang="ru-RU" sz="1800" b="1" dirty="0" smtClean="0">
                <a:latin typeface="Arial" charset="0"/>
              </a:rPr>
              <a:t> </a:t>
            </a:r>
            <a:r>
              <a:rPr lang="ru-RU" sz="1800" b="1" dirty="0" smtClean="0"/>
              <a:t>в Доме культуры, как раз готовилась к постановке «Бесприданница»,  </a:t>
            </a:r>
            <a:r>
              <a:rPr lang="ru-RU" sz="1800" b="1" dirty="0" err="1" smtClean="0"/>
              <a:t>Маре</a:t>
            </a:r>
            <a:r>
              <a:rPr lang="ru-RU" sz="1800" b="1" dirty="0" smtClean="0"/>
              <a:t> предложили роль Ларисы. Вскоре она получила предложение дирекции о зачислении в штат театра. Так </a:t>
            </a:r>
            <a:r>
              <a:rPr lang="ru-RU" sz="1800" b="1" dirty="0" err="1" smtClean="0"/>
              <a:t>Мара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Агеевна</a:t>
            </a:r>
            <a:r>
              <a:rPr lang="ru-RU" sz="1800" b="1" dirty="0" smtClean="0"/>
              <a:t> стала профессиональной артисткой. В</a:t>
            </a:r>
            <a:r>
              <a:rPr lang="ru-RU" sz="1800" b="1" dirty="0" smtClean="0">
                <a:latin typeface="Arial" charset="0"/>
              </a:rPr>
              <a:t> 1</a:t>
            </a:r>
            <a:r>
              <a:rPr lang="ru-RU" sz="1800" b="1" dirty="0" smtClean="0"/>
              <a:t>943 году Каменский театр переехал в Бийск,</a:t>
            </a:r>
            <a:r>
              <a:rPr lang="ru-RU" sz="1800" b="1" dirty="0" smtClean="0">
                <a:latin typeface="Arial" charset="0"/>
              </a:rPr>
              <a:t> </a:t>
            </a:r>
            <a:r>
              <a:rPr lang="ru-RU" sz="1800" b="1" dirty="0" smtClean="0"/>
              <a:t>чему способствовала </a:t>
            </a:r>
            <a:r>
              <a:rPr lang="ru-RU" sz="1800" b="1" dirty="0" err="1" smtClean="0"/>
              <a:t>Мара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Агеевна</a:t>
            </a:r>
            <a:r>
              <a:rPr lang="ru-RU" sz="1800" b="1" dirty="0" smtClean="0"/>
              <a:t>,</a:t>
            </a:r>
            <a:r>
              <a:rPr lang="ru-RU" sz="1800" b="1" dirty="0" smtClean="0">
                <a:latin typeface="Arial" charset="0"/>
              </a:rPr>
              <a:t> </a:t>
            </a:r>
            <a:r>
              <a:rPr lang="ru-RU" sz="1800" b="1" dirty="0" smtClean="0"/>
              <a:t>вспоминая замечательное здание Народного дома. М.А </a:t>
            </a:r>
            <a:r>
              <a:rPr lang="ru-RU" sz="1800" b="1" dirty="0" err="1" smtClean="0"/>
              <a:t>Генералова</a:t>
            </a:r>
            <a:r>
              <a:rPr lang="ru-RU" sz="1800" b="1" dirty="0" smtClean="0"/>
              <a:t> заняла достойное место в актёрском анс</a:t>
            </a:r>
            <a:r>
              <a:rPr lang="ru-RU" sz="1800" b="1" dirty="0" smtClean="0">
                <a:latin typeface="Arial" charset="0"/>
              </a:rPr>
              <a:t>а</a:t>
            </a:r>
            <a:r>
              <a:rPr lang="ru-RU" sz="1800" b="1" dirty="0" smtClean="0"/>
              <a:t>мбле вновь созданного театра. С подлинным  мастерством она выступает в ролях Розы – «Взаимная любовь», </a:t>
            </a:r>
            <a:r>
              <a:rPr lang="ru-RU" sz="1800" b="1" dirty="0" err="1" smtClean="0"/>
              <a:t>Глафиры</a:t>
            </a:r>
            <a:r>
              <a:rPr lang="ru-RU" sz="1800" b="1" dirty="0" smtClean="0"/>
              <a:t> – «Егор </a:t>
            </a:r>
            <a:r>
              <a:rPr lang="ru-RU" sz="1800" b="1" dirty="0" err="1" smtClean="0"/>
              <a:t>Булычев</a:t>
            </a:r>
            <a:r>
              <a:rPr lang="ru-RU" sz="1800" b="1" dirty="0" smtClean="0"/>
              <a:t>  и другие».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175</Words>
  <Application>Microsoft Office PowerPoint</Application>
  <PresentationFormat>Экран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Мара Агеевна Генералова</vt:lpstr>
      <vt:lpstr>Слайд 2</vt:lpstr>
      <vt:lpstr>Слайд 3</vt:lpstr>
      <vt:lpstr>Семья Мары Агеевны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Мара Агеевна Генералова</dc:title>
  <cp:lastModifiedBy>User</cp:lastModifiedBy>
  <cp:revision>1</cp:revision>
  <dcterms:modified xsi:type="dcterms:W3CDTF">2013-04-19T06:52:09Z</dcterms:modified>
</cp:coreProperties>
</file>