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8FEAF-0928-4728-B3BC-ACBBF046F581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02D84-F172-4AF5-80FD-2529E32B4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850C-DE2E-4791-8623-69CAB1B7613F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CB3C-9C24-4D21-A686-DA6748AB31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850C-DE2E-4791-8623-69CAB1B7613F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CB3C-9C24-4D21-A686-DA6748AB3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850C-DE2E-4791-8623-69CAB1B7613F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CB3C-9C24-4D21-A686-DA6748AB3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850C-DE2E-4791-8623-69CAB1B7613F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CB3C-9C24-4D21-A686-DA6748AB3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850C-DE2E-4791-8623-69CAB1B7613F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959CB3C-9C24-4D21-A686-DA6748AB3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850C-DE2E-4791-8623-69CAB1B7613F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CB3C-9C24-4D21-A686-DA6748AB3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850C-DE2E-4791-8623-69CAB1B7613F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CB3C-9C24-4D21-A686-DA6748AB3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850C-DE2E-4791-8623-69CAB1B7613F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CB3C-9C24-4D21-A686-DA6748AB3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850C-DE2E-4791-8623-69CAB1B7613F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CB3C-9C24-4D21-A686-DA6748AB3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850C-DE2E-4791-8623-69CAB1B7613F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CB3C-9C24-4D21-A686-DA6748AB3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850C-DE2E-4791-8623-69CAB1B7613F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CB3C-9C24-4D21-A686-DA6748AB3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E59850C-DE2E-4791-8623-69CAB1B7613F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959CB3C-9C24-4D21-A686-DA6748AB3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296974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Интеллектуальная</a:t>
            </a:r>
            <a:r>
              <a:rPr lang="ru-RU" sz="4400" dirty="0" smtClean="0">
                <a:latin typeface="Bookman Old Style" pitchFamily="18" charset="0"/>
              </a:rPr>
              <a:t> игра по сказкам А.С.Пушкина «Умники и умницы»</a:t>
            </a:r>
            <a:endParaRPr lang="ru-RU" sz="4400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357818" y="1928802"/>
            <a:ext cx="3328982" cy="41973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Учитель русского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языка и литературы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МБОУ Лицея №109     г. Екатеринбурга</a:t>
            </a:r>
          </a:p>
          <a:p>
            <a:pPr>
              <a:buNone/>
            </a:pPr>
            <a:r>
              <a:rPr lang="ru-RU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Дятленко</a:t>
            </a:r>
            <a:r>
              <a:rPr lang="ru-RU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Светлана Юрьевна</a:t>
            </a:r>
            <a:endParaRPr lang="ru-RU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Рисунок 3" descr="http://www.nwcod.com/uploads/posts/2009-02/1234204920_pushki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928802"/>
            <a:ext cx="492922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теоретиков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Сколько братьев жило в тереме? </a:t>
            </a:r>
          </a:p>
          <a:p>
            <a:pPr lvl="0"/>
            <a:r>
              <a:rPr lang="ru-RU" dirty="0" smtClean="0"/>
              <a:t>Как звали меньшего брата </a:t>
            </a:r>
            <a:r>
              <a:rPr lang="ru-RU" dirty="0" err="1" smtClean="0"/>
              <a:t>Балды</a:t>
            </a:r>
            <a:r>
              <a:rPr lang="ru-RU" dirty="0" smtClean="0"/>
              <a:t>? </a:t>
            </a:r>
          </a:p>
          <a:p>
            <a:pPr lvl="0"/>
            <a:r>
              <a:rPr lang="ru-RU" dirty="0" smtClean="0"/>
              <a:t>Что за предмет привел черта в унылость? </a:t>
            </a:r>
          </a:p>
          <a:p>
            <a:pPr lvl="0"/>
            <a:r>
              <a:rPr lang="ru-RU" dirty="0" smtClean="0"/>
              <a:t>Какую песню пела белочка? </a:t>
            </a:r>
          </a:p>
          <a:p>
            <a:pPr lvl="0"/>
            <a:r>
              <a:rPr lang="ru-RU" dirty="0" smtClean="0"/>
              <a:t>Из чего лили монеты на острове Буяне? </a:t>
            </a:r>
          </a:p>
          <a:p>
            <a:pPr lvl="0"/>
            <a:r>
              <a:rPr lang="ru-RU" dirty="0" smtClean="0"/>
              <a:t>Сколько раз петушок пел тревогу царю </a:t>
            </a:r>
            <a:r>
              <a:rPr lang="ru-RU" dirty="0" err="1" smtClean="0"/>
              <a:t>Додону</a:t>
            </a:r>
            <a:r>
              <a:rPr lang="ru-RU" dirty="0" smtClean="0"/>
              <a:t>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теоретиков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На какой драгоценный камень были похожи ядра орехов?</a:t>
            </a:r>
          </a:p>
          <a:p>
            <a:pPr lvl="0"/>
            <a:r>
              <a:rPr lang="ru-RU" dirty="0" smtClean="0"/>
              <a:t>Что просил старик у золотой рыбки? </a:t>
            </a:r>
          </a:p>
          <a:p>
            <a:pPr lvl="0"/>
            <a:r>
              <a:rPr lang="ru-RU" dirty="0" smtClean="0"/>
              <a:t>Кто помешал счастью  царице и ее сыну, отправив их в бочке по морю? </a:t>
            </a:r>
          </a:p>
          <a:p>
            <a:pPr lvl="0"/>
            <a:r>
              <a:rPr lang="ru-RU" dirty="0" smtClean="0"/>
              <a:t>Назови членов семьи попа.</a:t>
            </a:r>
          </a:p>
          <a:p>
            <a:pPr lvl="0"/>
            <a:r>
              <a:rPr lang="ru-RU" dirty="0" smtClean="0"/>
              <a:t>Кто стерег границы царя </a:t>
            </a:r>
            <a:r>
              <a:rPr lang="ru-RU" dirty="0" err="1" smtClean="0"/>
              <a:t>Додона</a:t>
            </a:r>
            <a:r>
              <a:rPr lang="ru-RU" dirty="0" smtClean="0"/>
              <a:t>?</a:t>
            </a:r>
          </a:p>
          <a:p>
            <a:pPr lvl="0"/>
            <a:r>
              <a:rPr lang="ru-RU" dirty="0" smtClean="0"/>
              <a:t> Какой путь королевичу </a:t>
            </a:r>
            <a:r>
              <a:rPr lang="ru-RU" dirty="0" err="1" smtClean="0"/>
              <a:t>Елисею</a:t>
            </a:r>
            <a:r>
              <a:rPr lang="ru-RU" dirty="0" smtClean="0"/>
              <a:t>  указал ветер буйный?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АГОН </a:t>
            </a:r>
            <a:endParaRPr lang="ru-RU" dirty="0"/>
          </a:p>
        </p:txBody>
      </p:sp>
      <p:pic>
        <p:nvPicPr>
          <p:cNvPr id="4" name="Содержимое 3" descr="http://s43.radikal.ru/i101/1312/51/f1e8f9365879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142984"/>
            <a:ext cx="8215370" cy="538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Подведение итогов игры</a:t>
            </a:r>
            <a:endParaRPr lang="ru-RU" dirty="0"/>
          </a:p>
        </p:txBody>
      </p:sp>
      <p:pic>
        <p:nvPicPr>
          <p:cNvPr id="4" name="Содержимое 3" descr="http://900igr.net/datas/literatura/Po-skazkam-Pushkina/0002-002-CHto-za-prelest-eti-skazki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428736"/>
            <a:ext cx="7643865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</a:t>
            </a:r>
            <a:r>
              <a:rPr lang="ru-RU" dirty="0" smtClean="0"/>
              <a:t>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А. С. Пушкин. Избранные произведения. – Москва: Детская литература, 1969.</a:t>
            </a:r>
          </a:p>
          <a:p>
            <a:r>
              <a:rPr lang="ru-RU" sz="2400" dirty="0" smtClean="0"/>
              <a:t>Изображения к сказкам и портрет Пушкина:</a:t>
            </a:r>
          </a:p>
          <a:p>
            <a:pPr>
              <a:buNone/>
            </a:pPr>
            <a:r>
              <a:rPr lang="en-US" sz="2400" dirty="0" smtClean="0"/>
              <a:t>http://images.yandex.ru/yandsearch?text=%</a:t>
            </a:r>
            <a:r>
              <a:rPr lang="en-US" sz="2400" dirty="0" smtClean="0"/>
              <a:t>D0%BA%0%B0%D1%80%D1%82%D0%B8%D0%BD%D0%BA%D0%B8%20%D0%BA%20%D1%81%D0%BA%D0%B0%D0%B7%D0%BA%D0%B8%20%D0%BF%D1%83%D1%88%D0%BA%D0%B8%D0%BD%D0%B0&amp;uinfo=ww-1265-wh-705-fw-1040-fh-499-pd-1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А.С.ПУШКИН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Мы чтить тебя привыкли с детских лет,</a:t>
            </a:r>
          </a:p>
          <a:p>
            <a:pPr>
              <a:buNone/>
            </a:pPr>
            <a:r>
              <a:rPr lang="ru-RU" dirty="0" smtClean="0"/>
              <a:t>И дорог нам твой образ благородный;</a:t>
            </a:r>
          </a:p>
          <a:p>
            <a:pPr>
              <a:buNone/>
            </a:pPr>
            <a:r>
              <a:rPr lang="ru-RU" dirty="0" smtClean="0"/>
              <a:t>Ты рано смолк; но в памяти народной</a:t>
            </a:r>
          </a:p>
          <a:p>
            <a:pPr>
              <a:buNone/>
            </a:pPr>
            <a:r>
              <a:rPr lang="ru-RU" dirty="0" smtClean="0"/>
              <a:t>Ты не умрешь, возлюбленный поэт!</a:t>
            </a:r>
          </a:p>
          <a:p>
            <a:endParaRPr lang="ru-RU" dirty="0"/>
          </a:p>
        </p:txBody>
      </p:sp>
      <p:pic>
        <p:nvPicPr>
          <p:cNvPr id="5" name="Содержимое 4" descr="http://copypast.ru/uploads/posts/1279058471_pushkin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392909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1-ый отборочный тур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Угадайте, из какой сказки   данные предметы:</a:t>
            </a:r>
          </a:p>
          <a:p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Яблоко</a:t>
            </a:r>
          </a:p>
          <a:p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Соболья душегрейка</a:t>
            </a:r>
          </a:p>
          <a:p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Палка </a:t>
            </a:r>
          </a:p>
          <a:p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Зеркальце</a:t>
            </a:r>
          </a:p>
          <a:p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Орехи</a:t>
            </a:r>
          </a:p>
          <a:p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Невод</a:t>
            </a:r>
          </a:p>
          <a:p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Жезл</a:t>
            </a:r>
          </a:p>
          <a:p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Лук дубовый  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Содержимое 4" descr="http://s55.radikal.ru/i147/1304/d8/40d7c94b160c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85860"/>
            <a:ext cx="432911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теоретиков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Средство передвижения князя </a:t>
            </a:r>
            <a:r>
              <a:rPr lang="ru-RU" dirty="0" err="1" smtClean="0"/>
              <a:t>Гвидона</a:t>
            </a:r>
            <a:r>
              <a:rPr lang="ru-RU" dirty="0" smtClean="0"/>
              <a:t> и его матери? </a:t>
            </a:r>
          </a:p>
          <a:p>
            <a:pPr lvl="0"/>
            <a:r>
              <a:rPr lang="ru-RU" dirty="0" smtClean="0"/>
              <a:t>Любимый предмет злой мачехи? </a:t>
            </a:r>
          </a:p>
          <a:p>
            <a:pPr lvl="0"/>
            <a:r>
              <a:rPr lang="ru-RU" dirty="0" smtClean="0"/>
              <a:t>Как звали собаку, спасшую жизнь молодой царевне? </a:t>
            </a:r>
          </a:p>
          <a:p>
            <a:pPr lvl="0"/>
            <a:r>
              <a:rPr lang="ru-RU" dirty="0" smtClean="0"/>
              <a:t>Как звали дядьку богатырей? </a:t>
            </a:r>
          </a:p>
          <a:p>
            <a:pPr lvl="0"/>
            <a:r>
              <a:rPr lang="ru-RU" dirty="0" smtClean="0"/>
              <a:t>Сколько было братьев у царевны Лебеди? </a:t>
            </a:r>
          </a:p>
          <a:p>
            <a:pPr lvl="0"/>
            <a:r>
              <a:rPr lang="ru-RU" dirty="0" smtClean="0"/>
              <a:t>Что кричал петушок в случае опасности? </a:t>
            </a:r>
          </a:p>
          <a:p>
            <a:pPr lvl="0"/>
            <a:r>
              <a:rPr lang="ru-RU" dirty="0" smtClean="0"/>
              <a:t>Кем была Чернавка? </a:t>
            </a:r>
          </a:p>
          <a:p>
            <a:pPr lvl="0"/>
            <a:r>
              <a:rPr lang="ru-RU" dirty="0" smtClean="0"/>
              <a:t>Как звали царя, которого охранял петушок? </a:t>
            </a:r>
          </a:p>
          <a:p>
            <a:pPr lvl="0"/>
            <a:r>
              <a:rPr lang="ru-RU" dirty="0" smtClean="0"/>
              <a:t>Где жил старик со своею старухой? </a:t>
            </a:r>
          </a:p>
          <a:p>
            <a:pPr lvl="0"/>
            <a:r>
              <a:rPr lang="ru-RU" dirty="0" smtClean="0"/>
              <a:t>В кого превратился князь </a:t>
            </a:r>
            <a:r>
              <a:rPr lang="ru-RU" dirty="0" err="1" smtClean="0"/>
              <a:t>Гвидон</a:t>
            </a:r>
            <a:r>
              <a:rPr lang="ru-RU" dirty="0" smtClean="0"/>
              <a:t> в третий раз? </a:t>
            </a:r>
          </a:p>
          <a:p>
            <a:pPr lvl="0"/>
            <a:r>
              <a:rPr lang="ru-RU" dirty="0" smtClean="0"/>
              <a:t>Кого подстрелил царевич, спасая лебедь? </a:t>
            </a:r>
          </a:p>
          <a:p>
            <a:pPr lvl="0"/>
            <a:r>
              <a:rPr lang="ru-RU" dirty="0" smtClean="0"/>
              <a:t>Кого встретил царь </a:t>
            </a:r>
            <a:r>
              <a:rPr lang="ru-RU" dirty="0" err="1" smtClean="0"/>
              <a:t>Додон</a:t>
            </a:r>
            <a:r>
              <a:rPr lang="ru-RU" dirty="0" smtClean="0"/>
              <a:t> в шатре?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1 АГОН </a:t>
            </a:r>
            <a:endParaRPr lang="ru-RU" dirty="0"/>
          </a:p>
        </p:txBody>
      </p:sp>
      <p:pic>
        <p:nvPicPr>
          <p:cNvPr id="4" name="Содержимое 3" descr="http://mediasubs.ru/group/uploads/zv/zvyozdnyij-put/image2/5LTkyZWYt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428736"/>
            <a:ext cx="7643866" cy="500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2-ой отборочный тур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Продолжите фразы:</a:t>
            </a:r>
          </a:p>
          <a:p>
            <a:r>
              <a:rPr lang="ru-RU" dirty="0" smtClean="0"/>
              <a:t>Ветер по морю…………………</a:t>
            </a:r>
          </a:p>
          <a:p>
            <a:r>
              <a:rPr lang="ru-RU" dirty="0" smtClean="0"/>
              <a:t>И кораблик……………………….;</a:t>
            </a:r>
          </a:p>
          <a:p>
            <a:r>
              <a:rPr lang="ru-RU" dirty="0" smtClean="0"/>
              <a:t>Он бежит себе в …………………</a:t>
            </a:r>
          </a:p>
          <a:p>
            <a:r>
              <a:rPr lang="ru-RU" dirty="0" smtClean="0"/>
              <a:t>На ………………………..парусах</a:t>
            </a:r>
          </a:p>
          <a:p>
            <a:r>
              <a:rPr lang="ru-RU" dirty="0" smtClean="0"/>
              <a:t>Мимо ……………………крутого,</a:t>
            </a:r>
          </a:p>
          <a:p>
            <a:r>
              <a:rPr lang="ru-RU" dirty="0" smtClean="0"/>
              <a:t>Мимо города…………………..:</a:t>
            </a:r>
          </a:p>
          <a:p>
            <a:r>
              <a:rPr lang="ru-RU" dirty="0" smtClean="0"/>
              <a:t>Пушки с…………………..палят,</a:t>
            </a:r>
          </a:p>
          <a:p>
            <a:r>
              <a:rPr lang="ru-RU" dirty="0" smtClean="0"/>
              <a:t>Кораблю …………………велят.</a:t>
            </a:r>
          </a:p>
          <a:p>
            <a:r>
              <a:rPr lang="ru-RU" dirty="0" smtClean="0"/>
              <a:t>…………………….к заставе гости</a:t>
            </a:r>
          </a:p>
          <a:p>
            <a:r>
              <a:rPr lang="ru-RU" dirty="0" smtClean="0"/>
              <a:t>Князь ……………зовет их в гости.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 АГОН</a:t>
            </a:r>
            <a:endParaRPr lang="ru-RU" dirty="0"/>
          </a:p>
        </p:txBody>
      </p:sp>
      <p:pic>
        <p:nvPicPr>
          <p:cNvPr id="4" name="Содержимое 3" descr="http://img1.liveinternet.ru/images/attach/c/3/84/302/84302177_006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142984"/>
            <a:ext cx="8215370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3-ий отборочный тур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785926"/>
            <a:ext cx="7500990" cy="464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к кроссворду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1.Герой сказки, к которому обращаются со словами «Не гонялся бы ты за дешевизной!» </a:t>
            </a:r>
          </a:p>
          <a:p>
            <a:pPr>
              <a:buNone/>
            </a:pPr>
            <a:r>
              <a:rPr lang="ru-RU" dirty="0" smtClean="0"/>
              <a:t>2. Сказочное дерево, у которого «И днем, и ночью кот ученый все ходит по цепи кругом» </a:t>
            </a:r>
          </a:p>
          <a:p>
            <a:pPr>
              <a:buNone/>
            </a:pPr>
            <a:r>
              <a:rPr lang="ru-RU" dirty="0" smtClean="0"/>
              <a:t>3. Герой сказки, что жил у славного царя </a:t>
            </a:r>
            <a:r>
              <a:rPr lang="ru-RU" dirty="0" err="1" smtClean="0"/>
              <a:t>Додона</a:t>
            </a:r>
            <a:r>
              <a:rPr lang="ru-RU" dirty="0" smtClean="0"/>
              <a:t> и стерег его покой.</a:t>
            </a:r>
          </a:p>
          <a:p>
            <a:pPr>
              <a:buNone/>
            </a:pPr>
            <a:r>
              <a:rPr lang="ru-RU" dirty="0" smtClean="0"/>
              <a:t>4. К кому обращалась героиня сказки со словами «Я ль на свете всех милее, всех румяней и белее?» </a:t>
            </a:r>
          </a:p>
          <a:p>
            <a:pPr>
              <a:buNone/>
            </a:pPr>
            <a:r>
              <a:rPr lang="ru-RU" dirty="0" smtClean="0"/>
              <a:t>5. Герой сказки, который произносит:</a:t>
            </a:r>
          </a:p>
          <a:p>
            <a:pPr>
              <a:buNone/>
            </a:pPr>
            <a:r>
              <a:rPr lang="ru-RU" dirty="0" smtClean="0"/>
              <a:t>Ты волна, моя волна!</a:t>
            </a:r>
          </a:p>
          <a:p>
            <a:pPr>
              <a:buNone/>
            </a:pPr>
            <a:r>
              <a:rPr lang="ru-RU" dirty="0" smtClean="0"/>
              <a:t>Ты </a:t>
            </a:r>
            <a:r>
              <a:rPr lang="ru-RU" dirty="0" err="1" smtClean="0"/>
              <a:t>гульлива</a:t>
            </a:r>
            <a:r>
              <a:rPr lang="ru-RU" dirty="0" smtClean="0"/>
              <a:t> и вольна!</a:t>
            </a:r>
          </a:p>
          <a:p>
            <a:pPr>
              <a:buNone/>
            </a:pPr>
            <a:r>
              <a:rPr lang="ru-RU" dirty="0" smtClean="0"/>
              <a:t>Не губи ты нашу душу:</a:t>
            </a:r>
          </a:p>
          <a:p>
            <a:pPr>
              <a:buNone/>
            </a:pPr>
            <a:r>
              <a:rPr lang="ru-RU" dirty="0" smtClean="0"/>
              <a:t>Выплесни ты нас на сушу!» </a:t>
            </a:r>
          </a:p>
          <a:p>
            <a:pPr>
              <a:buNone/>
            </a:pPr>
            <a:r>
              <a:rPr lang="ru-RU" dirty="0" smtClean="0"/>
              <a:t>6. Героиня «Сказки о мертвой царевне и о семи богатырях»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260</TotalTime>
  <Words>475</Words>
  <Application>Microsoft Office PowerPoint</Application>
  <PresentationFormat>Экран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Интеллектуальная игра по сказкам А.С.Пушкина «Умники и умницы»</vt:lpstr>
      <vt:lpstr>А.С.ПУШКИН</vt:lpstr>
      <vt:lpstr>1-ый отборочный тур  </vt:lpstr>
      <vt:lpstr>Вопросы для теоретиков</vt:lpstr>
      <vt:lpstr> 1 АГОН </vt:lpstr>
      <vt:lpstr>2-ой отборочный тур</vt:lpstr>
      <vt:lpstr>2  АГОН</vt:lpstr>
      <vt:lpstr>3-ий отборочный тур</vt:lpstr>
      <vt:lpstr>Задания к кроссворду</vt:lpstr>
      <vt:lpstr>Вопросы для теоретиков </vt:lpstr>
      <vt:lpstr>Вопросы для теоретиков </vt:lpstr>
      <vt:lpstr>3 АГОН </vt:lpstr>
      <vt:lpstr>Подведение итогов игры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28</cp:revision>
  <dcterms:created xsi:type="dcterms:W3CDTF">2014-03-28T18:03:06Z</dcterms:created>
  <dcterms:modified xsi:type="dcterms:W3CDTF">2014-04-10T14:08:53Z</dcterms:modified>
</cp:coreProperties>
</file>