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78" r:id="rId2"/>
    <p:sldId id="279" r:id="rId3"/>
    <p:sldId id="280" r:id="rId4"/>
    <p:sldId id="281" r:id="rId5"/>
    <p:sldId id="283" r:id="rId6"/>
    <p:sldId id="284" r:id="rId7"/>
    <p:sldId id="287" r:id="rId8"/>
    <p:sldId id="288" r:id="rId9"/>
    <p:sldId id="289" r:id="rId10"/>
    <p:sldId id="290" r:id="rId11"/>
    <p:sldId id="291" r:id="rId12"/>
    <p:sldId id="292" r:id="rId13"/>
    <p:sldId id="294" r:id="rId14"/>
    <p:sldId id="295" r:id="rId15"/>
    <p:sldId id="296" r:id="rId16"/>
    <p:sldId id="297" r:id="rId17"/>
    <p:sldId id="299" r:id="rId18"/>
    <p:sldId id="300" r:id="rId19"/>
    <p:sldId id="303" r:id="rId20"/>
    <p:sldId id="304" r:id="rId21"/>
    <p:sldId id="306" r:id="rId22"/>
    <p:sldId id="307" r:id="rId23"/>
    <p:sldId id="308" r:id="rId24"/>
    <p:sldId id="309" r:id="rId25"/>
    <p:sldId id="313" r:id="rId26"/>
    <p:sldId id="315" r:id="rId27"/>
    <p:sldId id="316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993300"/>
    <a:srgbClr val="662406"/>
    <a:srgbClr val="663300"/>
    <a:srgbClr val="AA6D5A"/>
    <a:srgbClr val="CFBDB7"/>
    <a:srgbClr val="86432E"/>
    <a:srgbClr val="FF9966"/>
    <a:srgbClr val="CC00FF"/>
    <a:srgbClr val="CC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17" autoAdjust="0"/>
    <p:restoredTop sz="91552" autoAdjust="0"/>
  </p:normalViewPr>
  <p:slideViewPr>
    <p:cSldViewPr>
      <p:cViewPr varScale="1">
        <p:scale>
          <a:sx n="68" d="100"/>
          <a:sy n="68" d="100"/>
        </p:scale>
        <p:origin x="-12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855A6E-EF66-4D6B-96F8-04BC12F7A032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7C6AA9-C83A-421E-A00D-EA2DD22120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C6AA9-C83A-421E-A00D-EA2DD221204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C6AA9-C83A-421E-A00D-EA2DD221204E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C6AA9-C83A-421E-A00D-EA2DD221204E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C6AA9-C83A-421E-A00D-EA2DD221204E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C6AA9-C83A-421E-A00D-EA2DD221204E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C6AA9-C83A-421E-A00D-EA2DD221204E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C6AA9-C83A-421E-A00D-EA2DD221204E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C6AA9-C83A-421E-A00D-EA2DD221204E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C6AA9-C83A-421E-A00D-EA2DD221204E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C6AA9-C83A-421E-A00D-EA2DD221204E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C6AA9-C83A-421E-A00D-EA2DD221204E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C6AA9-C83A-421E-A00D-EA2DD221204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C6AA9-C83A-421E-A00D-EA2DD221204E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C6AA9-C83A-421E-A00D-EA2DD221204E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C6AA9-C83A-421E-A00D-EA2DD221204E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C6AA9-C83A-421E-A00D-EA2DD221204E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C6AA9-C83A-421E-A00D-EA2DD221204E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C6AA9-C83A-421E-A00D-EA2DD221204E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C6AA9-C83A-421E-A00D-EA2DD221204E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C6AA9-C83A-421E-A00D-EA2DD221204E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C6AA9-C83A-421E-A00D-EA2DD221204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C6AA9-C83A-421E-A00D-EA2DD221204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C6AA9-C83A-421E-A00D-EA2DD221204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C6AA9-C83A-421E-A00D-EA2DD221204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C6AA9-C83A-421E-A00D-EA2DD221204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C6AA9-C83A-421E-A00D-EA2DD221204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C6AA9-C83A-421E-A00D-EA2DD221204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Горизонтальный свиток 6"/>
          <p:cNvSpPr/>
          <p:nvPr userDrawn="1"/>
        </p:nvSpPr>
        <p:spPr>
          <a:xfrm>
            <a:off x="685800" y="1905000"/>
            <a:ext cx="7924800" cy="1981200"/>
          </a:xfrm>
          <a:prstGeom prst="horizontalScroll">
            <a:avLst/>
          </a:prstGeom>
          <a:solidFill>
            <a:srgbClr val="662406">
              <a:alpha val="29020"/>
            </a:srgbClr>
          </a:solidFill>
          <a:ln>
            <a:solidFill>
              <a:srgbClr val="6633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9AC6D-867C-46B0-A20E-16DE6DC13B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8" name="Рисунок 7" descr="Безимени-1.gif"/>
          <p:cNvPicPr>
            <a:picLocks noChangeAspect="1"/>
          </p:cNvPicPr>
          <p:nvPr userDrawn="1"/>
        </p:nvPicPr>
        <p:blipFill>
          <a:blip r:embed="rId2"/>
          <a:srcRect l="50938" t="45000" r="32187" b="35000"/>
          <a:stretch>
            <a:fillRect/>
          </a:stretch>
        </p:blipFill>
        <p:spPr>
          <a:xfrm>
            <a:off x="7429520" y="1119200"/>
            <a:ext cx="1714480" cy="1523982"/>
          </a:xfrm>
          <a:prstGeom prst="rect">
            <a:avLst/>
          </a:prstGeom>
        </p:spPr>
      </p:pic>
      <p:pic>
        <p:nvPicPr>
          <p:cNvPr id="9" name="Рисунок 8" descr="logotip[1].png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1806000">
            <a:off x="7548974" y="1500836"/>
            <a:ext cx="1062207" cy="7619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slow" advTm="3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A6652-5C64-49D1-BB7C-62D709304D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Горизонтальный свиток 6"/>
          <p:cNvSpPr/>
          <p:nvPr userDrawn="1"/>
        </p:nvSpPr>
        <p:spPr>
          <a:xfrm rot="5400000">
            <a:off x="5029200" y="2286000"/>
            <a:ext cx="5334000" cy="2438400"/>
          </a:xfrm>
          <a:prstGeom prst="horizontalScroll">
            <a:avLst/>
          </a:prstGeom>
          <a:solidFill>
            <a:srgbClr val="662406">
              <a:alpha val="29020"/>
            </a:srgbClr>
          </a:solidFill>
          <a:ln>
            <a:solidFill>
              <a:srgbClr val="6633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838200"/>
            <a:ext cx="6019800" cy="5287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2B266-8B09-4DF4-B6E9-6E1FD1D244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8" name="Рисунок 7" descr="Безимени-1.gif"/>
          <p:cNvPicPr>
            <a:picLocks noChangeAspect="1"/>
          </p:cNvPicPr>
          <p:nvPr userDrawn="1"/>
        </p:nvPicPr>
        <p:blipFill>
          <a:blip r:embed="rId2"/>
          <a:srcRect l="50938" t="45000" r="32187" b="35000"/>
          <a:stretch>
            <a:fillRect/>
          </a:stretch>
        </p:blipFill>
        <p:spPr>
          <a:xfrm rot="5400000">
            <a:off x="5984888" y="5230822"/>
            <a:ext cx="1571572" cy="1396952"/>
          </a:xfrm>
          <a:prstGeom prst="rect">
            <a:avLst/>
          </a:prstGeom>
        </p:spPr>
      </p:pic>
      <p:pic>
        <p:nvPicPr>
          <p:cNvPr id="9" name="Рисунок 8" descr="logotip[1].png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5400000">
            <a:off x="6186438" y="5580060"/>
            <a:ext cx="926400" cy="698476"/>
          </a:xfrm>
          <a:prstGeom prst="rect">
            <a:avLst/>
          </a:prstGeom>
        </p:spPr>
      </p:pic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762000"/>
            <a:ext cx="2057400" cy="5364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slow"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60521-CFDC-4B0B-8882-E9032BC15D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7854D-845A-4ACB-87C1-176E473AA6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Горизонтальный свиток 6"/>
          <p:cNvSpPr/>
          <p:nvPr userDrawn="1"/>
        </p:nvSpPr>
        <p:spPr>
          <a:xfrm>
            <a:off x="685800" y="3962400"/>
            <a:ext cx="7924800" cy="1981200"/>
          </a:xfrm>
          <a:prstGeom prst="horizontalScroll">
            <a:avLst/>
          </a:prstGeom>
          <a:solidFill>
            <a:srgbClr val="662406">
              <a:alpha val="29020"/>
            </a:srgbClr>
          </a:solidFill>
          <a:ln>
            <a:solidFill>
              <a:srgbClr val="6633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Безимени-1.gif"/>
          <p:cNvPicPr>
            <a:picLocks noChangeAspect="1"/>
          </p:cNvPicPr>
          <p:nvPr userDrawn="1"/>
        </p:nvPicPr>
        <p:blipFill>
          <a:blip r:embed="rId2"/>
          <a:srcRect l="50938" t="45000" r="32187" b="35000"/>
          <a:stretch>
            <a:fillRect/>
          </a:stretch>
        </p:blipFill>
        <p:spPr>
          <a:xfrm>
            <a:off x="7563466" y="4881601"/>
            <a:ext cx="1580534" cy="1404919"/>
          </a:xfrm>
          <a:prstGeom prst="rect">
            <a:avLst/>
          </a:prstGeom>
        </p:spPr>
      </p:pic>
      <p:pic>
        <p:nvPicPr>
          <p:cNvPr id="9" name="Рисунок 8" descr="logotip[1].png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7827336" y="5262589"/>
            <a:ext cx="931684" cy="7024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slow"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0280E-B917-4050-9E6F-F848EB0DE9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514599"/>
            <a:ext cx="4040188" cy="3611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8200" y="18288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599"/>
            <a:ext cx="4041775" cy="3611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984CE-C044-4503-9DBD-E0591DC37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E44FD-D638-4CBB-A4F8-A4670E3F02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6B0BE-D5C8-4EB6-B7EE-9142C44BDB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5" name="Рисунок 4" descr="Безимени-1.gif"/>
          <p:cNvPicPr>
            <a:picLocks noChangeAspect="1"/>
          </p:cNvPicPr>
          <p:nvPr userDrawn="1"/>
        </p:nvPicPr>
        <p:blipFill>
          <a:blip r:embed="rId2"/>
          <a:srcRect l="50938" t="45000" r="32187" b="35000"/>
          <a:stretch>
            <a:fillRect/>
          </a:stretch>
        </p:blipFill>
        <p:spPr>
          <a:xfrm>
            <a:off x="7500958" y="428604"/>
            <a:ext cx="1526987" cy="1357322"/>
          </a:xfrm>
          <a:prstGeom prst="rect">
            <a:avLst/>
          </a:prstGeom>
        </p:spPr>
      </p:pic>
      <p:pic>
        <p:nvPicPr>
          <p:cNvPr id="6" name="Рисунок 5" descr="logotip[1].png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7742845" y="714355"/>
            <a:ext cx="900119" cy="678661"/>
          </a:xfrm>
          <a:prstGeom prst="rect">
            <a:avLst/>
          </a:prstGeom>
        </p:spPr>
      </p:pic>
    </p:spTree>
  </p:cSld>
  <p:clrMapOvr>
    <a:masterClrMapping/>
  </p:clrMapOvr>
  <p:transition spd="slow"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Горизонтальный свиток 8"/>
          <p:cNvSpPr/>
          <p:nvPr userDrawn="1"/>
        </p:nvSpPr>
        <p:spPr>
          <a:xfrm>
            <a:off x="381000" y="685800"/>
            <a:ext cx="3124200" cy="838200"/>
          </a:xfrm>
          <a:prstGeom prst="horizontalScroll">
            <a:avLst/>
          </a:prstGeom>
          <a:solidFill>
            <a:srgbClr val="662406">
              <a:alpha val="29020"/>
            </a:srgbClr>
          </a:solidFill>
          <a:ln>
            <a:solidFill>
              <a:srgbClr val="6633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62D6D-893B-449A-8387-CD487C780B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" name="Рисунок 9" descr="Безимени-1.gif"/>
          <p:cNvPicPr>
            <a:picLocks noChangeAspect="1"/>
          </p:cNvPicPr>
          <p:nvPr userDrawn="1"/>
        </p:nvPicPr>
        <p:blipFill>
          <a:blip r:embed="rId2"/>
          <a:srcRect l="50938" t="45000" r="32187" b="35000"/>
          <a:stretch>
            <a:fillRect/>
          </a:stretch>
        </p:blipFill>
        <p:spPr>
          <a:xfrm>
            <a:off x="3071769" y="1142984"/>
            <a:ext cx="642942" cy="571504"/>
          </a:xfrm>
          <a:prstGeom prst="rect">
            <a:avLst/>
          </a:prstGeom>
        </p:spPr>
      </p:pic>
      <p:pic>
        <p:nvPicPr>
          <p:cNvPr id="11" name="Рисунок 10" descr="logotip[1].png"/>
          <p:cNvPicPr>
            <a:picLocks noChangeAspect="1"/>
          </p:cNvPicPr>
          <p:nvPr userDrawn="1"/>
        </p:nvPicPr>
        <p:blipFill>
          <a:blip r:embed="rId3" cstate="screen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3143240" y="1285860"/>
            <a:ext cx="378998" cy="2857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 spd="slow"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04357-3126-4D0B-A81B-142EE616BC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Горизонтальный свиток 7"/>
          <p:cNvSpPr/>
          <p:nvPr userDrawn="1"/>
        </p:nvSpPr>
        <p:spPr>
          <a:xfrm>
            <a:off x="1676400" y="4572000"/>
            <a:ext cx="5715000" cy="990600"/>
          </a:xfrm>
          <a:prstGeom prst="horizontalScroll">
            <a:avLst/>
          </a:prstGeom>
          <a:solidFill>
            <a:srgbClr val="662406">
              <a:alpha val="29020"/>
            </a:srgbClr>
          </a:solidFill>
          <a:ln>
            <a:solidFill>
              <a:srgbClr val="6633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Безимени-1.gif"/>
          <p:cNvPicPr>
            <a:picLocks noChangeAspect="1"/>
          </p:cNvPicPr>
          <p:nvPr userDrawn="1"/>
        </p:nvPicPr>
        <p:blipFill>
          <a:blip r:embed="rId2"/>
          <a:srcRect l="50938" t="45000" r="32187" b="35000"/>
          <a:stretch>
            <a:fillRect/>
          </a:stretch>
        </p:blipFill>
        <p:spPr>
          <a:xfrm flipH="1">
            <a:off x="500002" y="5072074"/>
            <a:ext cx="1285884" cy="1143008"/>
          </a:xfrm>
          <a:prstGeom prst="rect">
            <a:avLst/>
          </a:prstGeom>
        </p:spPr>
      </p:pic>
      <p:pic>
        <p:nvPicPr>
          <p:cNvPr id="10" name="Рисунок 9" descr="logotip[1].png"/>
          <p:cNvPicPr>
            <a:picLocks noChangeAspect="1"/>
          </p:cNvPicPr>
          <p:nvPr userDrawn="1"/>
        </p:nvPicPr>
        <p:blipFill>
          <a:blip r:embed="rId3" cstate="screen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928662" y="5357826"/>
            <a:ext cx="757995" cy="571504"/>
          </a:xfrm>
          <a:prstGeom prst="rect">
            <a:avLst/>
          </a:prstGeom>
        </p:spPr>
      </p:pic>
    </p:spTree>
  </p:cSld>
  <p:clrMapOvr>
    <a:masterClrMapping/>
  </p:clrMapOvr>
  <p:transition spd="slow"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209800"/>
            <a:ext cx="8229600" cy="391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F91E2C4-1C63-4999-A5A5-BC4F2F070A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381000" y="685800"/>
            <a:ext cx="8382000" cy="1447800"/>
          </a:xfrm>
          <a:prstGeom prst="horizontalScroll">
            <a:avLst/>
          </a:prstGeom>
          <a:solidFill>
            <a:srgbClr val="662406">
              <a:alpha val="29020"/>
            </a:srgbClr>
          </a:solidFill>
          <a:ln>
            <a:solidFill>
              <a:srgbClr val="6633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Безимени-1.gif"/>
          <p:cNvPicPr>
            <a:picLocks noChangeAspect="1"/>
          </p:cNvPicPr>
          <p:nvPr/>
        </p:nvPicPr>
        <p:blipFill>
          <a:blip r:embed="rId14"/>
          <a:srcRect l="50938" t="45000" r="32187" b="35000"/>
          <a:stretch>
            <a:fillRect/>
          </a:stretch>
        </p:blipFill>
        <p:spPr>
          <a:xfrm>
            <a:off x="7858116" y="1500174"/>
            <a:ext cx="1285884" cy="1143008"/>
          </a:xfrm>
          <a:prstGeom prst="rect">
            <a:avLst/>
          </a:prstGeom>
        </p:spPr>
      </p:pic>
      <p:pic>
        <p:nvPicPr>
          <p:cNvPr id="11" name="Рисунок 10" descr="logotip[1].png"/>
          <p:cNvPicPr>
            <a:picLocks noChangeAspect="1"/>
          </p:cNvPicPr>
          <p:nvPr/>
        </p:nvPicPr>
        <p:blipFill>
          <a:blip r:embed="rId15" cstate="screen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8001024" y="1785926"/>
            <a:ext cx="757995" cy="571504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762000"/>
            <a:ext cx="8229600" cy="117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300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msterdam_vp" pitchFamily="82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merican Retro" pitchFamily="66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merican Retro" pitchFamily="66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merican Retro" pitchFamily="66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merican Retro" pitchFamily="66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merican Retro" pitchFamily="66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Культура Саратовского края </a:t>
            </a:r>
            <a:br>
              <a:rPr lang="ru-RU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(вторая половина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 XIX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века)</a:t>
            </a:r>
            <a:endParaRPr lang="ru-RU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3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28596" y="785794"/>
            <a:ext cx="8229600" cy="11731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msterdam_vp" pitchFamily="82" charset="0"/>
                <a:ea typeface="+mj-ea"/>
                <a:cs typeface="+mj-cs"/>
              </a:rPr>
              <a:t>Просвещение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msterdam_vp" pitchFamily="82" charset="0"/>
              <a:ea typeface="+mj-ea"/>
              <a:cs typeface="+mj-cs"/>
            </a:endParaRPr>
          </a:p>
        </p:txBody>
      </p:sp>
      <p:pic>
        <p:nvPicPr>
          <p:cNvPr id="13314" name="Picture 2" descr="C:\Users\1\Desktop\культура 19 в\публ библ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643050"/>
            <a:ext cx="7711151" cy="4391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42910" y="6072206"/>
            <a:ext cx="7286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Саратовская городская публичная библиотека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3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1\Desktop\культура 19 в\p_ushkov-i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928670"/>
            <a:ext cx="2857500" cy="4124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39" name="Picture 3" descr="C:\Users\1\Desktop\культура 19 в\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651706">
            <a:off x="444610" y="2367874"/>
            <a:ext cx="3214710" cy="3711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40" name="Picture 4" descr="C:\Users\1\Desktop\культура 19 в\saratovskie-gubernskie-vedomosti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829141">
            <a:off x="2426473" y="2441118"/>
            <a:ext cx="2971374" cy="3929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41" name="Picture 5" descr="C:\Users\1\Desktop\культура 19 в\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4" y="4572008"/>
            <a:ext cx="3344616" cy="1862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42" name="Picture 6" descr="C:\Users\1\Desktop\культура 19 в\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1000108"/>
            <a:ext cx="5406495" cy="855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Tm="3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28596" y="785794"/>
            <a:ext cx="8229600" cy="11731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msterdam_vp" pitchFamily="82" charset="0"/>
                <a:ea typeface="+mj-ea"/>
                <a:cs typeface="+mj-cs"/>
              </a:rPr>
              <a:t>Наука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msterdam_vp" pitchFamily="82" charset="0"/>
              <a:ea typeface="+mj-ea"/>
              <a:cs typeface="+mj-cs"/>
            </a:endParaRPr>
          </a:p>
        </p:txBody>
      </p:sp>
      <p:pic>
        <p:nvPicPr>
          <p:cNvPr id="15363" name="Picture 3" descr="C:\Users\1\Desktop\культура 19 в\zini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428736"/>
            <a:ext cx="3738577" cy="487083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42910" y="5786454"/>
            <a:ext cx="350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Н.Н.Зинин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3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1\Desktop\культура 19 в\минх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1142984"/>
            <a:ext cx="3319061" cy="4513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42910" y="5786454"/>
            <a:ext cx="350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Г.Н.Минх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3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1\Desktop\культура 19 в\yablochkov_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500174"/>
            <a:ext cx="3357586" cy="4655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929190" y="6072206"/>
            <a:ext cx="350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П.Н.Яблочков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3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1\Desktop\культура 19 в\наваши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306126"/>
            <a:ext cx="4214842" cy="5035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357818" y="5786454"/>
            <a:ext cx="350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С.Г.Навашин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3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1\Desktop\культура 19 в\блино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642918"/>
            <a:ext cx="3714776" cy="5402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42910" y="5786454"/>
            <a:ext cx="350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Ф.А.Блинов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3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1\Desktop\культура 19 в\трактор мамин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142984"/>
            <a:ext cx="6804653" cy="4933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Tm="3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1\Desktop\культура 19 в\chernyshevsk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071546"/>
            <a:ext cx="3929090" cy="5076825"/>
          </a:xfrm>
          <a:prstGeom prst="ellipse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42910" y="6143644"/>
            <a:ext cx="350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Н.Г.Чернышевский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3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1\Desktop\культура 19 в\Новая папка\пыпи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857232"/>
            <a:ext cx="3810000" cy="525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42910" y="5786454"/>
            <a:ext cx="350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А.Н.Пыпин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3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Народное образование</a:t>
            </a:r>
            <a:endParaRPr lang="ru-RU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1\Desktop\культура 19 в\земская школа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46701" y="2113881"/>
            <a:ext cx="6661894" cy="4286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572264" y="6072206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42910" y="5786454"/>
            <a:ext cx="350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Земская школа 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XIX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век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3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1\Desktop\культура 19 в\шахмато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714356"/>
            <a:ext cx="3924300" cy="523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429124" y="6143644"/>
            <a:ext cx="350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А.А.Шахматов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3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28596" y="785794"/>
            <a:ext cx="8229600" cy="11731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msterdam_vp" pitchFamily="82" charset="0"/>
                <a:ea typeface="+mj-ea"/>
                <a:cs typeface="+mj-cs"/>
              </a:rPr>
              <a:t>Театральная жизнь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msterdam_vp" pitchFamily="82" charset="0"/>
              <a:ea typeface="+mj-ea"/>
              <a:cs typeface="+mj-cs"/>
            </a:endParaRPr>
          </a:p>
        </p:txBody>
      </p:sp>
      <p:pic>
        <p:nvPicPr>
          <p:cNvPr id="26626" name="Picture 2" descr="C:\Users\1\Desktop\культура 19 в\7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714488"/>
            <a:ext cx="7621840" cy="4738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Tm="3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1\Desktop\культура 19 в\78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664" y="977248"/>
            <a:ext cx="7936112" cy="5237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Tm="3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1\Desktop\культура 19 в\cirk-na-mitrofanevskoi-ploshad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9531" y="1148698"/>
            <a:ext cx="7081493" cy="4709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Tm="3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1\Desktop\культура 19 в\clip_image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071546"/>
            <a:ext cx="3752850" cy="5200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699" name="Picture 3" descr="C:\Users\1\Desktop\культура 19 в\clip_image0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1500174"/>
            <a:ext cx="2928958" cy="48680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Tm="3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28596" y="785794"/>
            <a:ext cx="8229600" cy="11731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msterdam_vp" pitchFamily="82" charset="0"/>
                <a:ea typeface="+mj-ea"/>
                <a:cs typeface="+mj-cs"/>
              </a:rPr>
              <a:t>Искусство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msterdam_vp" pitchFamily="82" charset="0"/>
              <a:ea typeface="+mj-ea"/>
              <a:cs typeface="+mj-cs"/>
            </a:endParaRPr>
          </a:p>
        </p:txBody>
      </p:sp>
      <p:pic>
        <p:nvPicPr>
          <p:cNvPr id="33795" name="Picture 3" descr="C:\Users\1\Desktop\культура 19 в\picc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643050"/>
            <a:ext cx="6215076" cy="4723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Tm="3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1\Desktop\культура 19 в\000000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57166"/>
            <a:ext cx="6834235" cy="51256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42844" y="5657671"/>
            <a:ext cx="9001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Построена гостиница в 1901 году по проекту известного саратовского архитектора Алексея Марковича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Салько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Это был опытный специалист, который в своих работах часто использовал традиционный русский стиль.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30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1\Desktop\культура 19 в\5n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57166"/>
            <a:ext cx="4572031" cy="6054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429256" y="4286256"/>
            <a:ext cx="350046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честь Покрова Божией Матери храм.</a:t>
            </a:r>
            <a:b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Саратов город, Горького улица, 85.</a:t>
            </a:r>
            <a:b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 advTm="3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культура 19 в\zemskaya-shkol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071546"/>
            <a:ext cx="8033657" cy="5033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14348" y="6215082"/>
            <a:ext cx="350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Земская школа 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XIX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век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3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культура 19 в\KL_138_22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000108"/>
            <a:ext cx="7000924" cy="4857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42910" y="5786454"/>
            <a:ext cx="3500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Церковноприходская школа 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XIX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век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3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esktop\культура 19 в\муж гим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1563" y="935338"/>
            <a:ext cx="8240965" cy="5136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Tm="3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esktop\культура 19 в\жен гимн марии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049" y="761684"/>
            <a:ext cx="8249355" cy="5310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Tm="3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1\Desktop\культура 19 в\ал реал учил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3279" y="997081"/>
            <a:ext cx="7826373" cy="4932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Tm="3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1\Desktop\культура 19 в\kolledzh-radioelektroniki-im-yablochkova-pri-sgu_2126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461661"/>
            <a:ext cx="6643734" cy="5871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Tm="3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1\Desktop\культура 19 в\фельдш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857232"/>
            <a:ext cx="8496300" cy="495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71472" y="6000768"/>
            <a:ext cx="4143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Фельдшерская школа  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XIX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век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3000"/>
</p:sld>
</file>

<file path=ppt/theme/theme1.xml><?xml version="1.0" encoding="utf-8"?>
<a:theme xmlns:a="http://schemas.openxmlformats.org/drawingml/2006/main" name="Свиток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Свиток</Template>
  <TotalTime>137</TotalTime>
  <Words>101</Words>
  <Application>Microsoft Office PowerPoint</Application>
  <PresentationFormat>Экран (4:3)</PresentationFormat>
  <Paragraphs>49</Paragraphs>
  <Slides>27</Slides>
  <Notes>27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Свиток</vt:lpstr>
      <vt:lpstr>Культура Саратовского края  (вторая половина XIX  века)</vt:lpstr>
      <vt:lpstr>Народное образование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Культура Саратовского края  (вторая половина XIX  века)</dc:title>
  <dc:creator>1</dc:creator>
  <cp:lastModifiedBy>1</cp:lastModifiedBy>
  <cp:revision>20</cp:revision>
  <cp:lastPrinted>1601-01-01T00:00:00Z</cp:lastPrinted>
  <dcterms:created xsi:type="dcterms:W3CDTF">2012-01-20T15:59:21Z</dcterms:created>
  <dcterms:modified xsi:type="dcterms:W3CDTF">2013-04-21T15:46:08Z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