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78" r:id="rId9"/>
    <p:sldId id="266" r:id="rId10"/>
    <p:sldId id="267" r:id="rId11"/>
    <p:sldId id="263" r:id="rId12"/>
    <p:sldId id="264" r:id="rId13"/>
    <p:sldId id="269" r:id="rId14"/>
    <p:sldId id="274" r:id="rId15"/>
    <p:sldId id="270" r:id="rId16"/>
    <p:sldId id="275" r:id="rId17"/>
    <p:sldId id="271" r:id="rId18"/>
    <p:sldId id="276" r:id="rId19"/>
    <p:sldId id="272" r:id="rId20"/>
    <p:sldId id="273" r:id="rId21"/>
    <p:sldId id="26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5412-572E-41FA-8223-4E3CF19F403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9777C-FD34-473C-958E-FACB50459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9777C-FD34-473C-958E-FACB504593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B589-E754-4F42-916D-E515370AB704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3D2F-6FDC-43E1-A988-A60577664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714356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Саратовский край в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1907 – 1914 годах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движение в годы нового революционного периода в Саратове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Рабочее движение в годы нового революционного периода в Сарато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868"/>
            <a:ext cx="5429287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саратов1\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1"/>
            <a:ext cx="4643470" cy="340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саратов1\колокольный зав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305" y="3143248"/>
            <a:ext cx="514712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57148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Заводской район Саратова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14364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Колокольный завод Саратова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аратов1\ззатон и соколов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28" y="331210"/>
            <a:ext cx="5871246" cy="365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G:\саратов1\стальной зав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5162" y="3000372"/>
            <a:ext cx="568256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6436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 smtClean="0"/>
              <a:t>После трёх лет стабилизации в России наступил новый этап революционного движения. В 1910 году в Саратове произошли забастовки на заводе Лебедева и на железной дороге. В 1911 году провели стачки рабочие железнодорожных мастерских, гвоздильного и ряда механических заводов. Весной бастовали саратовские рабочие на лесопильных и кирпичных предприятиях, лесной пристани, в Затоне.</a:t>
            </a:r>
          </a:p>
          <a:p>
            <a:pPr>
              <a:spcBef>
                <a:spcPts val="0"/>
              </a:spcBef>
            </a:pPr>
            <a:r>
              <a:rPr lang="ru-RU" sz="2200" b="1" dirty="0" smtClean="0"/>
              <a:t>В целом рабочее движение носило экономический характер, а выступления рабочих оставались разрозненными. Перелом в стачечном движении начался с апреля 1912 года после расстрела рабочих на Ленских золотых приисках.</a:t>
            </a:r>
          </a:p>
          <a:p>
            <a:pPr>
              <a:spcBef>
                <a:spcPts val="0"/>
              </a:spcBef>
            </a:pPr>
            <a:r>
              <a:rPr lang="ru-RU" sz="2200" b="1" dirty="0" smtClean="0"/>
              <a:t>В целом по Саратову в 1912 году произошло 10 стачек, причём в двух политических участвовало около 3,5 тысяч рабочих 26 предприятий, а в восьми экономических — менее 800 рабочих шести промышленных заведений. Три экономические стачки рабочие проиграли. Так, на одном из предприятий все забастовщики вообще были уволены.</a:t>
            </a:r>
          </a:p>
          <a:p>
            <a:pPr>
              <a:spcBef>
                <a:spcPts val="0"/>
              </a:spcBef>
            </a:pP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тачка\Demonstration_Pietarsaari_1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9650"/>
            <a:ext cx="8072494" cy="62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\Desktop\стачка\2196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7858180" cy="644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1\Desktop\стачка\mit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0804"/>
            <a:ext cx="8884834" cy="610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1913 году забастовки участились. По некоторым данным, в это время в Саратовской губернии прошло 28 забастовок с участием более 6 тысяч рабочих. В первой половине 1914 года стачками было охвачено только в Саратове свыше 3 тысяч человек. Преобладающим мотивом оставалось стремление улучшить условия труда. Из 20 стачек в этот период были выиграны полностью или частично 6, в 11 случаях рабочие под угрозой увольнения отказались от своих требований, в 3 случаях стачки закончились увольнениями.</a:t>
            </a:r>
          </a:p>
          <a:p>
            <a:r>
              <a:rPr lang="ru-RU" sz="2400" b="1" dirty="0" smtClean="0"/>
              <a:t>Осенью 1912 года развернулась кампания по выборам в IV Государственную думу. От Саратовской губернии депутатами в Думу были избраны представители помещичье-буржуазных классов: 1 купец, 6 помещиков, 3 обуржуазившихся интеллигента и только 1 представитель низов — волостной писарь. Что касается партийной принадлежности, то среди них были 4 правых, 1 октябрист, 3 прогрессиста, 2 кадета и 1 трудовик.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стачка\441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42"/>
            <a:ext cx="5715039" cy="571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786478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Работа по возрождению большевистской организации в новых условиях была проведена с участием сестёр Ульяновых, М.Т. Елизарова и С.С. Кржижановского. Пребывание в Саратове сестер Ульяновых стало яркой страницей в его революционной биографии. Ульяновы сразу же установили связь с оставшимися на свободе саратовскими рабочими-большевиками. Началась борьба ,за восстановление партийной организации в условиях строжайшей конспирации. Уже в начале 1911 года были восстановлены социал-демократические кружки на ряде предприятий города, организована подписка рабочих на легальную большевистскую газету «Звезда». К весне 1911 года Саратовская организация РСДРП была восстановлена. В ее составе большей частью были рабочие. Руководящее ядро организации составляли: М.И. Ульянова, С.С. Кржижановский и рабочие А.А. Ларионов, А.В. Симонов, И.В. Нефедов.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тачка\image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2214578" cy="3040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1\Desktop\стачка\book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2046300" cy="326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1\Desktop\стачка\елизар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14290"/>
            <a:ext cx="2214578" cy="2890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1\Desktop\стачка\IMG_72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643314"/>
            <a:ext cx="2286016" cy="282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507207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А.И.Ульянова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31432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М.Т.Елизаров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С.С.Кржинановский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мая 1912 года по инициативе большевиков состоялись забастовки на ряде предприятий, в том числе в железнодорожных мастерских и на механических заводах Саратова. Бастовало более 3 тысяч рабочих 24 предприятий: металлообрабатывающих заводов, мебельной фабрики, типографий. Забастовка прошла организованно. Её лозунгами были: восьмичасовой рабочий день, конфискация помещичьей земли, демократическая республика.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Общественная жизнь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Саратовской губернии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1907-1909 годах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Рисунок 1" descr="Общественная жизнь в Саратовской губернии в 1907-1909 год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460572" cy="483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Вскоре, в том же году, Саратовская большевистская организация вновь была разгромлена. Тем не менее, большевики имели влияние в профсоюзах, рабочих кооперативах и больничных кассах, культурно-просветительных обществах.</a:t>
            </a:r>
          </a:p>
          <a:p>
            <a:r>
              <a:rPr lang="ru-RU" sz="2400" b="1" dirty="0" smtClean="0"/>
              <a:t>Наряду с большевиками на рабочих оказывали влияние меньшевики и эсеры. Эсеры в 1912 году приняли широкое участие в кооперативном движении. Их поддерживала и часть рабочих, преимущественно недавних выходцев из деревни.</a:t>
            </a:r>
          </a:p>
          <a:p>
            <a:r>
              <a:rPr lang="ru-RU" sz="2400" b="1" dirty="0" smtClean="0"/>
              <a:t>В итоге: обострение недовольства в различных слоях населения свидетельствовало о том, что правительству так и не удалось разрешить проблемы, поставленные на повестку дня первой российской революцией. Все эти волнения - предвестники бури.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стачка\meln-schmid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08" y="642918"/>
            <a:ext cx="425075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2" y="392906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Мельница Шмидта</a:t>
            </a:r>
            <a:endParaRPr lang="ru-RU" dirty="0"/>
          </a:p>
        </p:txBody>
      </p:sp>
      <p:pic>
        <p:nvPicPr>
          <p:cNvPr id="5123" name="Picture 3" descr="C:\Users\1\Desktop\стачка\glebov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14620"/>
            <a:ext cx="418265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стачка\sobornpl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04"/>
            <a:ext cx="5835411" cy="37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29058" y="428625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Александру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 поражения революции 1905-1907 годов преследованиям подвергались разнообразные общества и организации. Так, в Саратовской губернии вследствие арестов, давления полиции, противодействия предпринимателей число профсоюзов резко сокращается. Из 32 профсоюзов, зарегистрированных в 1906 году в губернии, к концу 1909 года уцелело всего два.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050" name="Picture 2" descr="C:\Users\1\Desktop\саратов1\____1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00372"/>
            <a:ext cx="5717275" cy="362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30718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Буржуазия начала экономическое наступление на трудящихся. Хозяева заводов и фабрик снижали заработную плату, увеличивали рабочий день, сокращали производство и увольняли рабочих. В 1907 году в Саратове насчитывалось более 5 тысяч безработных.</a:t>
            </a:r>
          </a:p>
        </p:txBody>
      </p:sp>
      <p:pic>
        <p:nvPicPr>
          <p:cNvPr id="6145" name="Picture 1" descr="C:\Users\1\Desktop\саратов1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032" y="124680"/>
            <a:ext cx="4992969" cy="630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2844" y="4714884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Стачечная активность рабочих резко снизилась. Страх перед увольнением, опасение ареста не позволили им активно защищать свои права. Если в 1906 году в Саратове бастовали 61,2% рабочих, то к 1908 году численность забастовщиков снизилась до 6,5%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1" name="Picture 3" descr="C:\Users\1\Desktop\саратов1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7737"/>
            <a:ext cx="5929354" cy="4541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Появление нового избирательного закона, разочарование в революции одних и апатия других, полицейские преследования, бойкот местными левыми избирательной кампании в конечном итоге сказались на результатах выборов в III Государственную думу. В отличие от предшествующих выборов победу в Саратовской губернии одержали правые и консерваторы. В Думу были избраны от губернии пять правых, три октябриста один кадет, один прогрессист и один беспартийный.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2" name="Picture 2" descr="C:\Users\1\Desktop\саратов1\ду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71744"/>
            <a:ext cx="5508904" cy="409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III Дума поддержала аграрную реформу самодержавия, имевшую своей целью создание слоя мелких земельных собственников в качестве социальной опоры правительства. Превращение крестьян-общинников в землевладельцев давало правительству шанс избежать новой революции в России.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 descr="C:\Users\1\Desktop\саратов1\1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76200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П.А.Столыпин и </a:t>
            </a:r>
            <a:r>
              <a:rPr lang="ru-RU" sz="7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аграрная реформа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к реформе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9001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Сельские общества не давали разрешение на выход из общины.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ходе реформы оказывалось давление на крестьян.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Общинники бойкотировали решения землеустроительных комиссий.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714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 реформы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34013"/>
            <a:ext cx="8358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Реформа способствовала экономическому укреплению зажиточного крестьянства за счёт бедноты.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Расширение посевных площадей, рост урожайности, улучшение сельскохозяйственных орудий, машин, кооперативного движения.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Реформа усилила противоречия внутри крестьянства, привела к преобладанию в сельской администрации середняков и бедняков.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874</Words>
  <Application>Microsoft Office PowerPoint</Application>
  <PresentationFormat>Экран (4:3)</PresentationFormat>
  <Paragraphs>59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Отношения к реформе</vt:lpstr>
      <vt:lpstr>  Рабочее движение в годы нового революционного периода в Саратове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2012-02-12T13:59:50Z</dcterms:created>
  <dcterms:modified xsi:type="dcterms:W3CDTF">2012-02-20T17:10:20Z</dcterms:modified>
</cp:coreProperties>
</file>