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71" r:id="rId3"/>
    <p:sldId id="267" r:id="rId4"/>
    <p:sldId id="276" r:id="rId5"/>
    <p:sldId id="275" r:id="rId6"/>
    <p:sldId id="272" r:id="rId7"/>
    <p:sldId id="274" r:id="rId8"/>
    <p:sldId id="261" r:id="rId9"/>
    <p:sldId id="278" r:id="rId10"/>
    <p:sldId id="262" r:id="rId11"/>
    <p:sldId id="269" r:id="rId12"/>
    <p:sldId id="263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1" autoAdjust="0"/>
    <p:restoredTop sz="94660"/>
  </p:normalViewPr>
  <p:slideViewPr>
    <p:cSldViewPr>
      <p:cViewPr varScale="1">
        <p:scale>
          <a:sx n="115" d="100"/>
          <a:sy n="115" d="100"/>
        </p:scale>
        <p:origin x="-13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97EE4-521A-4CF9-9C11-D369CC6540E4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53C4-55E7-4B5A-AB90-0BBD9780DE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97EE4-521A-4CF9-9C11-D369CC6540E4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53C4-55E7-4B5A-AB90-0BBD9780DE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97EE4-521A-4CF9-9C11-D369CC6540E4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53C4-55E7-4B5A-AB90-0BBD9780DE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97EE4-521A-4CF9-9C11-D369CC6540E4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53C4-55E7-4B5A-AB90-0BBD9780DE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97EE4-521A-4CF9-9C11-D369CC6540E4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53C4-55E7-4B5A-AB90-0BBD9780DE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97EE4-521A-4CF9-9C11-D369CC6540E4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53C4-55E7-4B5A-AB90-0BBD9780DE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97EE4-521A-4CF9-9C11-D369CC6540E4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53C4-55E7-4B5A-AB90-0BBD9780DE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97EE4-521A-4CF9-9C11-D369CC6540E4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53C4-55E7-4B5A-AB90-0BBD9780DE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97EE4-521A-4CF9-9C11-D369CC6540E4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53C4-55E7-4B5A-AB90-0BBD9780DE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97EE4-521A-4CF9-9C11-D369CC6540E4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53C4-55E7-4B5A-AB90-0BBD9780DE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97EE4-521A-4CF9-9C11-D369CC6540E4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FC453C4-55E7-4B5A-AB90-0BBD9780DE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497EE4-521A-4CF9-9C11-D369CC6540E4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C453C4-55E7-4B5A-AB90-0BBD9780DE3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augli[1]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2500306"/>
            <a:ext cx="2786059" cy="20754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71934" y="1214422"/>
            <a:ext cx="1097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К В Н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28860" y="5143512"/>
            <a:ext cx="43535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«Книга джунглей»</a:t>
            </a:r>
            <a:endParaRPr lang="ru-RU" sz="36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1285860"/>
            <a:ext cx="6902339" cy="34470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err="1" smtClean="0"/>
              <a:t>Багира</a:t>
            </a:r>
            <a:r>
              <a:rPr lang="ru-RU" sz="4000" dirty="0" smtClean="0"/>
              <a:t> была хитра, как …, </a:t>
            </a:r>
          </a:p>
          <a:p>
            <a:r>
              <a:rPr lang="ru-RU" sz="4000" dirty="0" smtClean="0"/>
              <a:t>отважна, как…,</a:t>
            </a:r>
          </a:p>
          <a:p>
            <a:r>
              <a:rPr lang="ru-RU" sz="4000" dirty="0" smtClean="0"/>
              <a:t> и бесстрашна, как…,</a:t>
            </a:r>
          </a:p>
          <a:p>
            <a:r>
              <a:rPr lang="ru-RU" sz="4000" dirty="0" smtClean="0"/>
              <a:t> голос у нее был сладок, как…, </a:t>
            </a:r>
          </a:p>
          <a:p>
            <a:r>
              <a:rPr lang="ru-RU" sz="4000" dirty="0" smtClean="0"/>
              <a:t>а шкура мягче…</a:t>
            </a:r>
          </a:p>
          <a:p>
            <a:endParaRPr lang="ru-RU" dirty="0"/>
          </a:p>
        </p:txBody>
      </p:sp>
      <p:pic>
        <p:nvPicPr>
          <p:cNvPr id="3" name="Рисунок 2" descr="maugli_001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4286256"/>
            <a:ext cx="3151583" cy="23526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214422"/>
            <a:ext cx="7530588" cy="34470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err="1" smtClean="0"/>
              <a:t>Багира</a:t>
            </a:r>
            <a:r>
              <a:rPr lang="ru-RU" sz="4000" dirty="0" smtClean="0"/>
              <a:t> была хитра, как Табаки, </a:t>
            </a:r>
          </a:p>
          <a:p>
            <a:r>
              <a:rPr lang="ru-RU" sz="4000" dirty="0" smtClean="0"/>
              <a:t>отважна, как дикий буйвол,</a:t>
            </a:r>
          </a:p>
          <a:p>
            <a:r>
              <a:rPr lang="ru-RU" sz="4000" dirty="0" smtClean="0"/>
              <a:t> и бесстрашна, как раненый слон,</a:t>
            </a:r>
          </a:p>
          <a:p>
            <a:r>
              <a:rPr lang="ru-RU" sz="4000" dirty="0" smtClean="0"/>
              <a:t> голос у нее был сладок, как мед, </a:t>
            </a:r>
          </a:p>
          <a:p>
            <a:r>
              <a:rPr lang="ru-RU" sz="4000" dirty="0" smtClean="0"/>
              <a:t>а шкура мягче пуха.</a:t>
            </a:r>
          </a:p>
          <a:p>
            <a:endParaRPr lang="ru-RU" dirty="0"/>
          </a:p>
        </p:txBody>
      </p:sp>
      <p:pic>
        <p:nvPicPr>
          <p:cNvPr id="4" name="Рисунок 3" descr="maugli_raksha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4497860"/>
            <a:ext cx="2943221" cy="21934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1071546"/>
          <a:ext cx="5834082" cy="4389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694"/>
                <a:gridCol w="1944694"/>
                <a:gridCol w="1944694"/>
              </a:tblGrid>
              <a:tr h="568139">
                <a:tc>
                  <a:txBody>
                    <a:bodyPr/>
                    <a:lstStyle/>
                    <a:p>
                      <a:r>
                        <a:rPr lang="ru-RU" dirty="0" smtClean="0"/>
                        <a:t>Конкурс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баллы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оценка</a:t>
                      </a:r>
                      <a:endParaRPr lang="ru-RU" dirty="0"/>
                    </a:p>
                  </a:txBody>
                  <a:tcPr/>
                </a:tc>
              </a:tr>
              <a:tr h="568139">
                <a:tc>
                  <a:txBody>
                    <a:bodyPr/>
                    <a:lstStyle/>
                    <a:p>
                      <a:r>
                        <a:rPr lang="ru-RU" dirty="0" smtClean="0"/>
                        <a:t>1. Разминка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1-3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0623">
                <a:tc>
                  <a:txBody>
                    <a:bodyPr/>
                    <a:lstStyle/>
                    <a:p>
                      <a:r>
                        <a:rPr lang="ru-RU" dirty="0" smtClean="0"/>
                        <a:t>2. Домашнее задание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1-3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8139">
                <a:tc>
                  <a:txBody>
                    <a:bodyPr/>
                    <a:lstStyle/>
                    <a:p>
                      <a:r>
                        <a:rPr lang="ru-RU" dirty="0" smtClean="0"/>
                        <a:t>3. Викторина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1-5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8139">
                <a:tc>
                  <a:txBody>
                    <a:bodyPr/>
                    <a:lstStyle/>
                    <a:p>
                      <a:r>
                        <a:rPr lang="ru-RU" dirty="0" smtClean="0"/>
                        <a:t>4. Капитанский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1-3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8139">
                <a:tc>
                  <a:txBody>
                    <a:bodyPr/>
                    <a:lstStyle/>
                    <a:p>
                      <a:r>
                        <a:rPr lang="ru-RU" dirty="0" smtClean="0"/>
                        <a:t>5.</a:t>
                      </a:r>
                      <a:r>
                        <a:rPr lang="ru-RU" baseline="0" dirty="0" smtClean="0"/>
                        <a:t> Имена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1-5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8139">
                <a:tc>
                  <a:txBody>
                    <a:bodyPr/>
                    <a:lstStyle/>
                    <a:p>
                      <a:r>
                        <a:rPr lang="ru-RU" dirty="0" smtClean="0"/>
                        <a:t>6.Сравнения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1-3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Рисунок 2" descr="ca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4643446"/>
            <a:ext cx="2476500" cy="2028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ris2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39212" y="1143000"/>
            <a:ext cx="3465576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43306" y="6000768"/>
            <a:ext cx="1386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i="1" dirty="0" smtClean="0"/>
              <a:t>конец</a:t>
            </a:r>
            <a:endParaRPr lang="ru-RU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6751_or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1428736"/>
            <a:ext cx="2800350" cy="4000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00232" y="5715016"/>
            <a:ext cx="16428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1865-1936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00562" y="2714620"/>
            <a:ext cx="21727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30 декабря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4876" y="1643050"/>
            <a:ext cx="37327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</a:rPr>
              <a:t>Редьярд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 Киплинг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A\AppData\Local\Microsoft\Windows\Temporary Internet Files\Content.IE5\AN49T0PB\MC90041243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3286124"/>
            <a:ext cx="2503283" cy="28186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augli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1428736"/>
            <a:ext cx="1448291" cy="2328852"/>
          </a:xfrm>
          <a:prstGeom prst="rect">
            <a:avLst/>
          </a:prstGeom>
        </p:spPr>
      </p:pic>
      <p:pic>
        <p:nvPicPr>
          <p:cNvPr id="3" name="Рисунок 2" descr="38333[1]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86116" y="1428736"/>
            <a:ext cx="1712533" cy="2217730"/>
          </a:xfrm>
          <a:prstGeom prst="rect">
            <a:avLst/>
          </a:prstGeom>
        </p:spPr>
      </p:pic>
      <p:pic>
        <p:nvPicPr>
          <p:cNvPr id="4" name="Рисунок 3" descr="104046924[1]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4876" y="4071942"/>
            <a:ext cx="1355476" cy="2114543"/>
          </a:xfrm>
          <a:prstGeom prst="rect">
            <a:avLst/>
          </a:prstGeom>
        </p:spPr>
      </p:pic>
      <p:pic>
        <p:nvPicPr>
          <p:cNvPr id="7" name="Рисунок 6" descr="junglemn0[1]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72330" y="4000504"/>
            <a:ext cx="1562068" cy="2214578"/>
          </a:xfrm>
          <a:prstGeom prst="rect">
            <a:avLst/>
          </a:prstGeom>
        </p:spPr>
      </p:pic>
      <p:pic>
        <p:nvPicPr>
          <p:cNvPr id="8" name="Рисунок 7" descr="Kipling1[1]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28794" y="4071942"/>
            <a:ext cx="1693974" cy="2221605"/>
          </a:xfrm>
          <a:prstGeom prst="rect">
            <a:avLst/>
          </a:prstGeom>
        </p:spPr>
      </p:pic>
      <p:pic>
        <p:nvPicPr>
          <p:cNvPr id="9" name="Рисунок 8" descr="Maugli[2]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15008" y="1428736"/>
            <a:ext cx="1571629" cy="21431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1500174"/>
            <a:ext cx="19878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Разминка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7290" y="2714620"/>
            <a:ext cx="599375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  <a:t>Откуда у верблюда горб?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  <a:t>Откуда у кита такая глотка?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  <a:t>Откуда взялись броненосцы?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  <a:t>Откуда у носорога шкура?</a:t>
            </a:r>
            <a:endParaRPr lang="ru-RU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r20071017162020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1643050"/>
            <a:ext cx="4381500" cy="32861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28926" y="1000108"/>
            <a:ext cx="3571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Домашнее задание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71736" y="5286388"/>
            <a:ext cx="4856073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</a:rPr>
              <a:t>Откуда у петуха гребешок и шпоры?</a:t>
            </a:r>
          </a:p>
          <a:p>
            <a:pPr marL="342900" indent="-342900">
              <a:buAutoNum type="arabicPeriod"/>
            </a:pP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</a:rPr>
              <a:t>Откуда у ежа иглы?</a:t>
            </a:r>
          </a:p>
          <a:p>
            <a:pPr marL="342900" indent="-342900">
              <a:buAutoNum type="arabicPeriod"/>
            </a:pP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</a:rPr>
              <a:t>Откуда у зайца длинные уши?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51c260760df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2285992"/>
            <a:ext cx="3333750" cy="2781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00430" y="1142984"/>
            <a:ext cx="2147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Викторина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214943" y="2214555"/>
          <a:ext cx="2857518" cy="2723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506"/>
                <a:gridCol w="952506"/>
                <a:gridCol w="952506"/>
              </a:tblGrid>
              <a:tr h="907952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907953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907953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_f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2000240"/>
            <a:ext cx="4191011" cy="31432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43240" y="1214422"/>
            <a:ext cx="25703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Капитанский</a:t>
            </a:r>
            <a:endParaRPr lang="ru-RU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2143117"/>
          <a:ext cx="2500330" cy="4071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0165"/>
                <a:gridCol w="1250165"/>
              </a:tblGrid>
              <a:tr h="818666">
                <a:tc>
                  <a:txBody>
                    <a:bodyPr/>
                    <a:lstStyle/>
                    <a:p>
                      <a:r>
                        <a:rPr lang="ru-RU" dirty="0" smtClean="0"/>
                        <a:t>Шер-Хан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13325">
                <a:tc>
                  <a:txBody>
                    <a:bodyPr/>
                    <a:lstStyle/>
                    <a:p>
                      <a:r>
                        <a:rPr lang="ru-RU" dirty="0" smtClean="0"/>
                        <a:t>Табаки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3325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Акела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3325">
                <a:tc>
                  <a:txBody>
                    <a:bodyPr/>
                    <a:lstStyle/>
                    <a:p>
                      <a:r>
                        <a:rPr lang="ru-RU" dirty="0" smtClean="0"/>
                        <a:t>Балу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3325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Багира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715140" y="2071677"/>
          <a:ext cx="2143140" cy="4000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605"/>
                <a:gridCol w="1110535"/>
              </a:tblGrid>
              <a:tr h="8819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Чиль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7355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Сахи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81940">
                <a:tc>
                  <a:txBody>
                    <a:bodyPr/>
                    <a:lstStyle/>
                    <a:p>
                      <a:r>
                        <a:rPr lang="ru-RU" dirty="0" smtClean="0"/>
                        <a:t>Ракша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7355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Каа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19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Хатхи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 descr="1259828442sherhan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2571744"/>
            <a:ext cx="3607153" cy="24949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57554" y="1643050"/>
            <a:ext cx="26105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Имена героев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2143117"/>
          <a:ext cx="2500330" cy="4071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0165"/>
                <a:gridCol w="1250165"/>
              </a:tblGrid>
              <a:tr h="818666">
                <a:tc>
                  <a:txBody>
                    <a:bodyPr/>
                    <a:lstStyle/>
                    <a:p>
                      <a:r>
                        <a:rPr lang="ru-RU" dirty="0" smtClean="0"/>
                        <a:t>Шер-Хан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тигр</a:t>
                      </a:r>
                      <a:endParaRPr lang="ru-RU" dirty="0"/>
                    </a:p>
                  </a:txBody>
                  <a:tcPr/>
                </a:tc>
              </a:tr>
              <a:tr h="813325">
                <a:tc>
                  <a:txBody>
                    <a:bodyPr/>
                    <a:lstStyle/>
                    <a:p>
                      <a:r>
                        <a:rPr lang="ru-RU" dirty="0" smtClean="0"/>
                        <a:t>Табаки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шакал</a:t>
                      </a:r>
                      <a:endParaRPr lang="ru-RU" dirty="0"/>
                    </a:p>
                  </a:txBody>
                  <a:tcPr/>
                </a:tc>
              </a:tr>
              <a:tr h="813325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Акела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волк</a:t>
                      </a:r>
                      <a:endParaRPr lang="ru-RU" dirty="0"/>
                    </a:p>
                  </a:txBody>
                  <a:tcPr/>
                </a:tc>
              </a:tr>
              <a:tr h="813325">
                <a:tc>
                  <a:txBody>
                    <a:bodyPr/>
                    <a:lstStyle/>
                    <a:p>
                      <a:r>
                        <a:rPr lang="ru-RU" dirty="0" smtClean="0"/>
                        <a:t>Балу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медведь</a:t>
                      </a:r>
                      <a:endParaRPr lang="ru-RU" dirty="0"/>
                    </a:p>
                  </a:txBody>
                  <a:tcPr/>
                </a:tc>
              </a:tr>
              <a:tr h="813325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Багира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пантера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715140" y="2071677"/>
          <a:ext cx="2286016" cy="4000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445"/>
                <a:gridCol w="1184571"/>
              </a:tblGrid>
              <a:tr h="8819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Чиль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орел</a:t>
                      </a:r>
                      <a:endParaRPr lang="ru-RU" dirty="0"/>
                    </a:p>
                  </a:txBody>
                  <a:tcPr/>
                </a:tc>
              </a:tr>
              <a:tr h="677355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Сахи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дикобраз</a:t>
                      </a:r>
                      <a:endParaRPr lang="ru-RU" dirty="0"/>
                    </a:p>
                  </a:txBody>
                  <a:tcPr/>
                </a:tc>
              </a:tr>
              <a:tr h="881940">
                <a:tc>
                  <a:txBody>
                    <a:bodyPr/>
                    <a:lstStyle/>
                    <a:p>
                      <a:r>
                        <a:rPr lang="ru-RU" dirty="0" smtClean="0"/>
                        <a:t>Ракша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волчица</a:t>
                      </a:r>
                      <a:endParaRPr lang="ru-RU" dirty="0"/>
                    </a:p>
                  </a:txBody>
                  <a:tcPr/>
                </a:tc>
              </a:tr>
              <a:tr h="677355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Каа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питон</a:t>
                      </a:r>
                      <a:endParaRPr lang="ru-RU" dirty="0"/>
                    </a:p>
                  </a:txBody>
                  <a:tcPr/>
                </a:tc>
              </a:tr>
              <a:tr h="8819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Хатхи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слон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 descr="1259828442sherhan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2571744"/>
            <a:ext cx="3607153" cy="24949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57554" y="1643050"/>
            <a:ext cx="26105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Имена героев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</TotalTime>
  <Words>191</Words>
  <Application>Microsoft Office PowerPoint</Application>
  <PresentationFormat>Экран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</dc:creator>
  <cp:lastModifiedBy>A</cp:lastModifiedBy>
  <cp:revision>10</cp:revision>
  <dcterms:created xsi:type="dcterms:W3CDTF">2010-12-06T13:57:36Z</dcterms:created>
  <dcterms:modified xsi:type="dcterms:W3CDTF">2010-12-15T10:30:46Z</dcterms:modified>
</cp:coreProperties>
</file>