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</a:t>
            </a:r>
            <a:r>
              <a:rPr lang="ru-RU" dirty="0" err="1" smtClean="0"/>
              <a:t>Легомина</a:t>
            </a:r>
            <a:r>
              <a:rPr lang="ru-RU" dirty="0" smtClean="0"/>
              <a:t> В.С.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763739"/>
          </a:xfrm>
        </p:spPr>
        <p:txBody>
          <a:bodyPr>
            <a:normAutofit/>
          </a:bodyPr>
          <a:lstStyle/>
          <a:p>
            <a:r>
              <a:rPr lang="ru-RU" dirty="0" smtClean="0"/>
              <a:t>Классный час</a:t>
            </a:r>
            <a:br>
              <a:rPr lang="ru-RU" dirty="0" smtClean="0"/>
            </a:br>
            <a:r>
              <a:rPr lang="ru-RU" dirty="0" smtClean="0"/>
              <a:t>«Безопасность в Интернете касается всех, касается каждого!»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1499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Профилактика правонарушений в Интернете, повышение безопасности и правовой защищенности в глобальной сети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6645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классного часа: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Формирование навыков поведения в информационном обществе с целью обеспечения информационной безопасности;</a:t>
            </a:r>
          </a:p>
          <a:p>
            <a:r>
              <a:rPr lang="ru-RU" dirty="0" smtClean="0"/>
              <a:t>Разработка норм и правил поведения детей в сети Интернет;</a:t>
            </a:r>
          </a:p>
          <a:p>
            <a:r>
              <a:rPr lang="ru-RU" dirty="0" smtClean="0"/>
              <a:t>Расширение кругозора учащихся.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7964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Этот классный час нам поможет ответить на 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«Какие опасности нас подстерегают в Интернете?»</a:t>
            </a:r>
          </a:p>
          <a:p>
            <a:r>
              <a:rPr lang="ru-RU" dirty="0" smtClean="0"/>
              <a:t>«Как их избежать?»</a:t>
            </a:r>
          </a:p>
          <a:p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7677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Тест на знание правил поведения в Интернете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83967" y="1412776"/>
            <a:ext cx="8928992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1. </a:t>
            </a:r>
            <a:r>
              <a:rPr lang="ru-RU" b="1" dirty="0"/>
              <a:t>Новый друг, в чьих данных указан тот же возраст, что и у тебя, предлагает тебе обменяться фотографиями.</a:t>
            </a:r>
          </a:p>
          <a:p>
            <a:pPr marL="0" indent="0">
              <a:buNone/>
            </a:pPr>
            <a:r>
              <a:rPr lang="ru-RU" dirty="0" smtClean="0"/>
              <a:t>    A</a:t>
            </a:r>
            <a:r>
              <a:rPr lang="ru-RU" dirty="0"/>
              <a:t>) Попрошу его фото, и потом отправлю своё.</a:t>
            </a:r>
          </a:p>
          <a:p>
            <a:pPr marL="0" indent="0">
              <a:buNone/>
            </a:pPr>
            <a:r>
              <a:rPr lang="ru-RU" dirty="0" smtClean="0"/>
              <a:t>    B</a:t>
            </a:r>
            <a:r>
              <a:rPr lang="ru-RU" dirty="0"/>
              <a:t>) Посоветуюсь с родителями.</a:t>
            </a:r>
          </a:p>
          <a:p>
            <a:pPr marL="0" indent="0">
              <a:buNone/>
            </a:pPr>
            <a:r>
              <a:rPr lang="ru-RU" b="1" dirty="0"/>
              <a:t>2. В чате тебя обозвали очень грубыми словами.</a:t>
            </a:r>
          </a:p>
          <a:p>
            <a:pPr marL="0" indent="0">
              <a:buNone/>
            </a:pPr>
            <a:r>
              <a:rPr lang="ru-RU" dirty="0" smtClean="0"/>
              <a:t>    A</a:t>
            </a:r>
            <a:r>
              <a:rPr lang="ru-RU" dirty="0"/>
              <a:t>) Скажу в ответ: «Сам такой».</a:t>
            </a:r>
          </a:p>
          <a:p>
            <a:pPr marL="0" indent="0">
              <a:buNone/>
            </a:pPr>
            <a:r>
              <a:rPr lang="ru-RU" dirty="0" smtClean="0"/>
              <a:t>    B</a:t>
            </a:r>
            <a:r>
              <a:rPr lang="ru-RU" dirty="0"/>
              <a:t>) Прекращу разговор с этим человеком.</a:t>
            </a:r>
          </a:p>
          <a:p>
            <a:pPr marL="0" indent="0">
              <a:buNone/>
            </a:pPr>
            <a:r>
              <a:rPr lang="ru-RU" b="1" dirty="0"/>
              <a:t>3. Знакомый предложил разослать телефон и адрес «плохой девочки», чтобы все знали о ней.</a:t>
            </a:r>
          </a:p>
          <a:p>
            <a:pPr marL="0" indent="0">
              <a:buNone/>
            </a:pPr>
            <a:r>
              <a:rPr lang="ru-RU" dirty="0" smtClean="0"/>
              <a:t>    A</a:t>
            </a:r>
            <a:r>
              <a:rPr lang="ru-RU" dirty="0"/>
              <a:t>) Потребую доказательств, что она плохая.</a:t>
            </a:r>
          </a:p>
          <a:p>
            <a:pPr marL="0" indent="0">
              <a:buNone/>
            </a:pPr>
            <a:r>
              <a:rPr lang="ru-RU" dirty="0" smtClean="0"/>
              <a:t>    B</a:t>
            </a:r>
            <a:r>
              <a:rPr lang="ru-RU" dirty="0"/>
              <a:t>) Сразу откажусь.</a:t>
            </a:r>
          </a:p>
          <a:p>
            <a:pPr marL="0" indent="0">
              <a:buNone/>
            </a:pPr>
            <a:r>
              <a:rPr lang="ru-RU" b="1" dirty="0"/>
              <a:t>4. Пришло сообщение с заголовком «От провайдера» – запрашивают твой логин и пароль для   входа в Интернет.</a:t>
            </a:r>
          </a:p>
          <a:p>
            <a:pPr marL="0" indent="0">
              <a:buNone/>
            </a:pPr>
            <a:r>
              <a:rPr lang="ru-RU" dirty="0" smtClean="0"/>
              <a:t>   A</a:t>
            </a:r>
            <a:r>
              <a:rPr lang="ru-RU" dirty="0"/>
              <a:t>) Вышлю только пароль</a:t>
            </a:r>
            <a:r>
              <a:rPr lang="ru-RU" dirty="0" smtClean="0"/>
              <a:t>: они </a:t>
            </a:r>
            <a:r>
              <a:rPr lang="ru-RU" dirty="0"/>
              <a:t>сами должны знать логин.</a:t>
            </a:r>
          </a:p>
          <a:p>
            <a:pPr marL="0" indent="0">
              <a:buNone/>
            </a:pPr>
            <a:r>
              <a:rPr lang="ru-RU" dirty="0" smtClean="0"/>
              <a:t>   B</a:t>
            </a:r>
            <a:r>
              <a:rPr lang="ru-RU" dirty="0"/>
              <a:t>) Отмечу письмо как Спам.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45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Посчитай, сколько получилось ответов «А» и сколько «В»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4 «А» - Тебе еще многому надо научиться.</a:t>
            </a:r>
          </a:p>
          <a:p>
            <a:r>
              <a:rPr lang="ru-RU" dirty="0" smtClean="0"/>
              <a:t>3 «А» и 1 «В» - Внимательно</a:t>
            </a:r>
            <a:r>
              <a:rPr lang="en-US" dirty="0" smtClean="0"/>
              <a:t> </a:t>
            </a:r>
            <a:r>
              <a:rPr lang="ru-RU" dirty="0" smtClean="0"/>
              <a:t>прочитай эту </a:t>
            </a:r>
            <a:r>
              <a:rPr lang="ru-RU" dirty="0" smtClean="0">
                <a:hlinkClick r:id="rId2" action="ppaction://hlinksldjump"/>
              </a:rPr>
              <a:t>памятку</a:t>
            </a:r>
            <a:r>
              <a:rPr lang="ru-RU" dirty="0" smtClean="0"/>
              <a:t> и запомни!</a:t>
            </a:r>
          </a:p>
          <a:p>
            <a:r>
              <a:rPr lang="ru-RU" dirty="0" smtClean="0"/>
              <a:t>2 «А» и 2 «В» – неплохо, но ты защищен лишь наполовину.</a:t>
            </a:r>
          </a:p>
          <a:p>
            <a:r>
              <a:rPr lang="ru-RU" dirty="0" smtClean="0"/>
              <a:t>1 «А» и 3 «В» – ты почти справился, но есть слабые места.</a:t>
            </a:r>
          </a:p>
          <a:p>
            <a:r>
              <a:rPr lang="ru-RU" dirty="0" smtClean="0"/>
              <a:t>4 «В» – Молодец! К Интернету готов!</a:t>
            </a:r>
            <a:endParaRPr lang="ru-RU" dirty="0"/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8172400" y="5949280"/>
            <a:ext cx="648072" cy="61036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7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безопасности работы в Интернете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412776"/>
            <a:ext cx="9036496" cy="532859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Поступайте и пишите в Сети так, как поступили бы вы в реальной жизни и как хотели бы, чтобы поступали с вами.</a:t>
            </a:r>
          </a:p>
          <a:p>
            <a:pPr marL="514350" indent="-514350">
              <a:buAutoNum type="arabicPeriod"/>
            </a:pPr>
            <a:r>
              <a:rPr lang="ru-RU" dirty="0" smtClean="0"/>
              <a:t>Уважайте своих собеседников и чужую собственность в Интернете, за ними скрываются настоящие люди и реальный труд.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 сохраняйте на своем компьютере неизвестные файлы, не переходите по ссылкам от незнакомцев, какими бы заманчивыми они ни были.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Обязательно установите антивирус и регулярно обновляйте его базы.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 запускайте неизвестные файлы, особенно с расширением *.</a:t>
            </a:r>
            <a:r>
              <a:rPr lang="en-US" dirty="0" smtClean="0"/>
              <a:t>exe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smtClean="0"/>
              <a:t>Старайтесь давать как можно меньше информации о себе в Интернете.</a:t>
            </a:r>
          </a:p>
          <a:p>
            <a:pPr marL="514350" indent="-514350">
              <a:buAutoNum type="arabicPeriod"/>
            </a:pPr>
            <a:r>
              <a:rPr lang="ru-RU" dirty="0" smtClean="0"/>
              <a:t>Будьте осторожны </a:t>
            </a:r>
            <a:r>
              <a:rPr lang="ru-RU" dirty="0" smtClean="0"/>
              <a:t>при общении </a:t>
            </a:r>
            <a:r>
              <a:rPr lang="ru-RU" dirty="0" smtClean="0"/>
              <a:t>с незнакомыми людьми.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8244407" y="6326472"/>
            <a:ext cx="421251" cy="37719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73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Рассказ об истории Интернета (</a:t>
            </a:r>
            <a:r>
              <a:rPr lang="ru-RU" dirty="0" smtClean="0"/>
              <a:t>подготовила Козловская М.)</a:t>
            </a:r>
            <a:endParaRPr lang="ru-RU" dirty="0" smtClean="0"/>
          </a:p>
          <a:p>
            <a:r>
              <a:rPr lang="ru-RU" dirty="0" smtClean="0"/>
              <a:t>Угрозы Интернета (</a:t>
            </a:r>
            <a:r>
              <a:rPr lang="ru-RU" dirty="0" smtClean="0"/>
              <a:t>подготовила </a:t>
            </a:r>
            <a:r>
              <a:rPr lang="ru-RU" dirty="0" err="1" smtClean="0"/>
              <a:t>Сухый</a:t>
            </a:r>
            <a:r>
              <a:rPr lang="ru-RU" dirty="0" smtClean="0"/>
              <a:t> Т.)</a:t>
            </a:r>
            <a:endParaRPr lang="ru-RU" dirty="0" smtClean="0"/>
          </a:p>
          <a:p>
            <a:r>
              <a:rPr lang="ru-RU" dirty="0" smtClean="0"/>
              <a:t>Интернет-зависимость (</a:t>
            </a:r>
            <a:r>
              <a:rPr lang="ru-RU" dirty="0" smtClean="0"/>
              <a:t>подготовил</a:t>
            </a:r>
            <a:r>
              <a:rPr lang="ru-RU" dirty="0" smtClean="0"/>
              <a:t>а </a:t>
            </a:r>
            <a:r>
              <a:rPr lang="ru-RU" dirty="0" err="1" smtClean="0"/>
              <a:t>Веретельникова</a:t>
            </a:r>
            <a:r>
              <a:rPr lang="ru-RU" dirty="0" smtClean="0"/>
              <a:t> Е.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05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332656"/>
            <a:ext cx="7622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Users\user\Desktop\62273471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999" y="1255986"/>
            <a:ext cx="511256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83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</TotalTime>
  <Words>443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Классный час «Безопасность в Интернете касается всех, касается каждого!»</vt:lpstr>
      <vt:lpstr>Цель </vt:lpstr>
      <vt:lpstr>Задачи классного часа:</vt:lpstr>
      <vt:lpstr>Этот классный час нам поможет ответить на вопросы:</vt:lpstr>
      <vt:lpstr>                Тест на знание правил поведения в Интернете </vt:lpstr>
      <vt:lpstr>Посчитай, сколько получилось ответов «А» и сколько «В»</vt:lpstr>
      <vt:lpstr>Правила безопасности работы в Интернете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«Безопасность в Интернете касается всех, касается каждого!»</dc:title>
  <dc:creator>user</dc:creator>
  <cp:lastModifiedBy>user</cp:lastModifiedBy>
  <cp:revision>6</cp:revision>
  <dcterms:created xsi:type="dcterms:W3CDTF">2015-02-11T08:05:20Z</dcterms:created>
  <dcterms:modified xsi:type="dcterms:W3CDTF">2015-02-12T11:23:56Z</dcterms:modified>
</cp:coreProperties>
</file>