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D328AD-6835-4141-B8D1-04BC19F2BC37}">
          <p14:sldIdLst>
            <p14:sldId id="256"/>
          </p14:sldIdLst>
        </p14:section>
        <p14:section name="Раздел без заголовка" id="{E4B2CFE7-ADD0-4A3E-911C-2CAB9A1DC3BA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9A78E5-71D9-4624-B792-886384CDB12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A49732-23FE-4D8C-BA05-395882B07A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olkslovar.ru/p11979.html" TargetMode="External"/><Relationship Id="rId5" Type="http://schemas.openxmlformats.org/officeDocument/2006/relationships/hyperlink" Target="http://tolkslovar.ru/v4039.html" TargetMode="External"/><Relationship Id="rId4" Type="http://schemas.openxmlformats.org/officeDocument/2006/relationships/hyperlink" Target="http://tolkslovar.ru/v7238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64522"/>
            <a:ext cx="5724128" cy="4693478"/>
          </a:xfrm>
        </p:spPr>
        <p:txBody>
          <a:bodyPr/>
          <a:lstStyle/>
          <a:p>
            <a:pPr algn="ctr"/>
            <a:r>
              <a:rPr lang="ru-RU" sz="2400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Вдохновение 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.</a:t>
            </a:r>
            <a:br>
              <a:rPr lang="ru-RU" sz="24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24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20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Вдохновение</a:t>
            </a:r>
            <a:r>
              <a:rPr lang="ru-RU" sz="2000" i="1" dirty="0">
                <a:solidFill>
                  <a:srgbClr val="002060"/>
                </a:solidFill>
                <a:effectLst/>
                <a:latin typeface="Arial Black" pitchFamily="34" charset="0"/>
              </a:rPr>
              <a:t>… есть не что иное, как то, что находящийся в состоянии вдохновения весь поглощен предметом, всецело уходит в него и не успокаивается, пока не найдет вполне соответствующую художественную форму и не даст ей последнего чекана, не доведет ее до совершенства.</a:t>
            </a:r>
            <a:br>
              <a:rPr lang="ru-RU" sz="2000" i="1" dirty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2000" i="1" dirty="0">
                <a:solidFill>
                  <a:srgbClr val="002060"/>
                </a:solidFill>
                <a:effectLst/>
                <a:latin typeface="Arial Black" pitchFamily="34" charset="0"/>
              </a:rPr>
              <a:t>Георг Вильгельм Фридрих Гегель</a:t>
            </a:r>
            <a:br>
              <a:rPr lang="ru-RU" sz="2000" i="1" dirty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1200" i="1" dirty="0" smtClean="0">
                <a:effectLst/>
                <a:latin typeface="Arial Black" pitchFamily="34" charset="0"/>
              </a:rPr>
              <a:t/>
            </a:r>
            <a:br>
              <a:rPr lang="ru-RU" sz="1200" i="1" dirty="0" smtClean="0">
                <a:effectLst/>
                <a:latin typeface="Arial Black" pitchFamily="34" charset="0"/>
              </a:rPr>
            </a:br>
            <a:endParaRPr lang="ru-RU" sz="1200" i="1" dirty="0">
              <a:latin typeface="Arial Black" pitchFamily="34" charset="0"/>
            </a:endParaRPr>
          </a:p>
        </p:txBody>
      </p:sp>
      <p:pic>
        <p:nvPicPr>
          <p:cNvPr id="4098" name="Picture 2" descr="C:\Users\1\Desktop\лучшие\IMG_98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54577"/>
            <a:ext cx="3083391" cy="550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Desktop\лучшие\russkiy-alfavit-v-kartinkah-bukva-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282"/>
            <a:ext cx="227269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89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лучшие\russkiy-alfavit-v-kartinkah-bukva-b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564" y="-16391"/>
            <a:ext cx="1872507" cy="258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\Desktop\лучшие\IMG_98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270" y="1793291"/>
            <a:ext cx="3477304" cy="504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244334"/>
            <a:ext cx="56492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rgbClr val="002060"/>
                </a:solidFill>
                <a:latin typeface="Arial Black" pitchFamily="34" charset="0"/>
              </a:rPr>
              <a:t>Брифинг </a:t>
            </a:r>
            <a:r>
              <a:rPr lang="ru-RU" b="1" i="1" u="sng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Брифинг в Энциклопедическом словаре:</a:t>
            </a:r>
            <a:br>
              <a:rPr lang="ru-RU" b="1" i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Брифинг - (англ. 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briefing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 - от 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brief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 - краткий), </a:t>
            </a:r>
            <a:r>
              <a:rPr lang="ru-RU" b="1" i="1" u="sng" dirty="0" smtClean="0">
                <a:solidFill>
                  <a:srgbClr val="002060"/>
                </a:solidFill>
                <a:latin typeface="Arial Black" pitchFamily="34" charset="0"/>
                <a:hlinkClick r:id="rId4" tooltip="Встреча - 1. Случайное или намеренное свидание. // Совместное пребывание где-л. ..."/>
              </a:rPr>
              <a:t>встреча</a:t>
            </a:r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 официальных 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лиц 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спредставителями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 средств массовой информации, на которой </a:t>
            </a:r>
            <a:r>
              <a:rPr lang="ru-RU" b="1" i="1" u="sng" dirty="0">
                <a:solidFill>
                  <a:srgbClr val="002060"/>
                </a:solidFill>
                <a:latin typeface="Arial Black" pitchFamily="34" charset="0"/>
                <a:hlinkClick r:id="rId5" tooltip="Вкратце - Кратко, сжато...."/>
              </a:rPr>
              <a:t>вкратце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излагаетсяофициальная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b="1" i="1" u="sng" dirty="0">
                <a:solidFill>
                  <a:srgbClr val="002060"/>
                </a:solidFill>
                <a:latin typeface="Arial Black" pitchFamily="34" charset="0"/>
                <a:hlinkClick r:id="rId6" tooltip="Позиция - 1. Положение тела, поза. // Положение тела, поза при каких-л. упражнен..."/>
              </a:rPr>
              <a:t>позиция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 по определенному вопросу или согласованная 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сторонами,участвующими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 в международных переговорах, заседаниях, </a:t>
            </a:r>
            <a:r>
              <a:rPr lang="ru-RU" b="1" i="1" dirty="0" err="1">
                <a:solidFill>
                  <a:srgbClr val="002060"/>
                </a:solidFill>
                <a:latin typeface="Arial Black" pitchFamily="34" charset="0"/>
              </a:rPr>
              <a:t>конференциях,информация</a:t>
            </a:r>
            <a:r>
              <a:rPr lang="ru-RU" b="1" i="1" dirty="0">
                <a:solidFill>
                  <a:srgbClr val="002060"/>
                </a:solidFill>
                <a:latin typeface="Arial Black" pitchFamily="34" charset="0"/>
              </a:rPr>
              <a:t> об их ходе, взглядах сторон и т. д. </a:t>
            </a:r>
            <a:br>
              <a:rPr lang="ru-RU" b="1" i="1" dirty="0">
                <a:solidFill>
                  <a:srgbClr val="002060"/>
                </a:solidFill>
                <a:latin typeface="Arial Black" pitchFamily="34" charset="0"/>
              </a:rPr>
            </a:br>
            <a:endParaRPr lang="ru-RU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8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4294967295"/>
          </p:nvPr>
        </p:nvSpPr>
        <p:spPr>
          <a:xfrm>
            <a:off x="0" y="3284984"/>
            <a:ext cx="5867400" cy="341902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u="sng" dirty="0">
                <a:solidFill>
                  <a:srgbClr val="002060"/>
                </a:solidFill>
                <a:latin typeface="Arial Black" pitchFamily="34" charset="0"/>
              </a:rPr>
              <a:t>Альманах.</a:t>
            </a:r>
          </a:p>
          <a:p>
            <a:pPr algn="ctr"/>
            <a:r>
              <a:rPr lang="ru-RU" sz="2400" i="1" dirty="0">
                <a:solidFill>
                  <a:srgbClr val="002060"/>
                </a:solidFill>
                <a:latin typeface="Arial Black" pitchFamily="34" charset="0"/>
              </a:rPr>
              <a:t>Альманахи сделались представителями нашей словесности. По ним со временем станут судить о ее движении в успехах. </a:t>
            </a:r>
            <a:endParaRPr lang="ru-RU" sz="2400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Arial Black" pitchFamily="34" charset="0"/>
              </a:rPr>
              <a:t>(</a:t>
            </a:r>
            <a:r>
              <a:rPr lang="ru-RU" sz="2400" i="1" dirty="0">
                <a:solidFill>
                  <a:srgbClr val="002060"/>
                </a:solidFill>
                <a:latin typeface="Arial Black" pitchFamily="34" charset="0"/>
              </a:rPr>
              <a:t>А.С. Пушкин)</a:t>
            </a:r>
          </a:p>
          <a:p>
            <a:endParaRPr lang="ru-RU" dirty="0"/>
          </a:p>
        </p:txBody>
      </p:sp>
      <p:pic>
        <p:nvPicPr>
          <p:cNvPr id="2051" name="Picture 3" descr="C:\Users\1\Desktop\лучшие\IMG_9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72" y="1834644"/>
            <a:ext cx="3423628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\Desktop\лучшие\mini-russkiy-alfavit-v-kartinkah-bukva-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2771800" cy="288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772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34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Вдохновение .  Вдохновение… есть не что иное, как то, что находящийся в состоянии вдохновения весь поглощен предметом, всецело уходит в него и не успокаивается, пока не найдет вполне соответствующую художественную форму и не даст ей последнего чекана, не доведет ее до совершенства. Георг Вильгельм Фридрих Гегель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Еленочка</dc:creator>
  <cp:lastModifiedBy>Еленочка</cp:lastModifiedBy>
  <cp:revision>5</cp:revision>
  <dcterms:created xsi:type="dcterms:W3CDTF">2015-01-19T17:19:43Z</dcterms:created>
  <dcterms:modified xsi:type="dcterms:W3CDTF">2015-01-19T18:16:19Z</dcterms:modified>
</cp:coreProperties>
</file>