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B3EBC-C03B-49C7-BBF7-C1FD94925EF2}" type="datetimeFigureOut">
              <a:rPr lang="ru-RU" smtClean="0"/>
              <a:t>18.04.2010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1E30D-F297-4F98-BB6A-68A3ADC5A0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1E30D-F297-4F98-BB6A-68A3ADC5A07E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ED02-548D-4929-B4E0-9DA3A5DACBE1}" type="datetimeFigureOut">
              <a:rPr lang="ru-RU" smtClean="0"/>
              <a:t>18.04.2010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D58A-5D8D-4048-B62B-D5876984D0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ED02-548D-4929-B4E0-9DA3A5DACBE1}" type="datetimeFigureOut">
              <a:rPr lang="ru-RU" smtClean="0"/>
              <a:t>18.04.2010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D58A-5D8D-4048-B62B-D5876984D0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ED02-548D-4929-B4E0-9DA3A5DACBE1}" type="datetimeFigureOut">
              <a:rPr lang="ru-RU" smtClean="0"/>
              <a:t>18.04.2010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D58A-5D8D-4048-B62B-D5876984D0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ED02-548D-4929-B4E0-9DA3A5DACBE1}" type="datetimeFigureOut">
              <a:rPr lang="ru-RU" smtClean="0"/>
              <a:t>18.04.2010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D58A-5D8D-4048-B62B-D5876984D0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ED02-548D-4929-B4E0-9DA3A5DACBE1}" type="datetimeFigureOut">
              <a:rPr lang="ru-RU" smtClean="0"/>
              <a:t>18.04.2010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D58A-5D8D-4048-B62B-D5876984D0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ED02-548D-4929-B4E0-9DA3A5DACBE1}" type="datetimeFigureOut">
              <a:rPr lang="ru-RU" smtClean="0"/>
              <a:t>18.04.2010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D58A-5D8D-4048-B62B-D5876984D0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ED02-548D-4929-B4E0-9DA3A5DACBE1}" type="datetimeFigureOut">
              <a:rPr lang="ru-RU" smtClean="0"/>
              <a:t>18.04.2010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D58A-5D8D-4048-B62B-D5876984D0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ED02-548D-4929-B4E0-9DA3A5DACBE1}" type="datetimeFigureOut">
              <a:rPr lang="ru-RU" smtClean="0"/>
              <a:t>18.04.2010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D58A-5D8D-4048-B62B-D5876984D0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ED02-548D-4929-B4E0-9DA3A5DACBE1}" type="datetimeFigureOut">
              <a:rPr lang="ru-RU" smtClean="0"/>
              <a:t>18.04.2010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D58A-5D8D-4048-B62B-D5876984D0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ED02-548D-4929-B4E0-9DA3A5DACBE1}" type="datetimeFigureOut">
              <a:rPr lang="ru-RU" smtClean="0"/>
              <a:t>18.04.2010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D58A-5D8D-4048-B62B-D5876984D0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4ED02-548D-4929-B4E0-9DA3A5DACBE1}" type="datetimeFigureOut">
              <a:rPr lang="ru-RU" smtClean="0"/>
              <a:t>18.04.2010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4D58A-5D8D-4048-B62B-D5876984D01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4ED02-548D-4929-B4E0-9DA3A5DACBE1}" type="datetimeFigureOut">
              <a:rPr lang="ru-RU" smtClean="0"/>
              <a:t>18.04.2010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4D58A-5D8D-4048-B62B-D5876984D01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2;&#1086;&#1103;%20&#1084;&#1091;&#1079;&#1099;&#1082;&#1072;\001_pol-moria-istoriyalyubvi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2;&#1086;&#1103;%20&#1084;&#1091;&#1079;&#1099;&#1082;&#1072;\&#1052;&#1091;&#1079;&#1099;&#1082;&#1072;\Voshod%20u%20vodi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52;&#1086;&#1103;%20&#1084;&#1091;&#1079;&#1099;&#1082;&#1072;\lunnaya_sonata.mp3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оры.jpg"/>
          <p:cNvPicPr>
            <a:picLocks noChangeAspect="1"/>
          </p:cNvPicPr>
          <p:nvPr/>
        </p:nvPicPr>
        <p:blipFill>
          <a:blip r:embed="rId2">
            <a:lum contrast="37000"/>
          </a:blip>
          <a:stretch>
            <a:fillRect/>
          </a:stretch>
        </p:blipFill>
        <p:spPr>
          <a:xfrm>
            <a:off x="-494" y="0"/>
            <a:ext cx="9144493" cy="6876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Иван Алексеевич Бунин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Кавказ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 descr="бунин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206" y="214290"/>
            <a:ext cx="1428750" cy="235745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142844" y="285728"/>
            <a:ext cx="8786874" cy="6143668"/>
          </a:xfrm>
          <a:prstGeom prst="roundRect">
            <a:avLst/>
          </a:prstGeom>
          <a:solidFill>
            <a:srgbClr val="00B0F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Содержимое 3" descr="d_320_240_1402.gif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571472" y="1000108"/>
            <a:ext cx="3728479" cy="497130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928670"/>
            <a:ext cx="4038600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no Pro Smbd" pitchFamily="18" charset="0"/>
              </a:rPr>
              <a:t>Что такое любовь?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no Pro Smbd" pitchFamily="18" charset="0"/>
              </a:rPr>
              <a:t>Объяснить невозможно...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no Pro Smbd" pitchFamily="18" charset="0"/>
              </a:rPr>
              <a:t>Что такое любовь – это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no Pro Smbd" pitchFamily="18" charset="0"/>
              </a:rPr>
              <a:t>просто и сложно...</a:t>
            </a:r>
          </a:p>
          <a:p>
            <a:pPr>
              <a:buNone/>
            </a:pPr>
            <a:r>
              <a:rPr lang="ru-RU" sz="2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no Pro Smbd" pitchFamily="18" charset="0"/>
              </a:rPr>
              <a:t>Э</a:t>
            </a:r>
            <a:r>
              <a:rPr lang="ru-RU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no Pro Smbd" pitchFamily="18" charset="0"/>
              </a:rPr>
              <a:t>то горечь и слезы, мечты и разлуки...</a:t>
            </a:r>
          </a:p>
          <a:p>
            <a:pPr>
              <a:buNone/>
            </a:pPr>
            <a:r>
              <a:rPr lang="ru-RU" sz="2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no Pro Smbd" pitchFamily="18" charset="0"/>
              </a:rPr>
              <a:t>Э</a:t>
            </a:r>
            <a:r>
              <a:rPr lang="ru-RU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no Pro Smbd" pitchFamily="18" charset="0"/>
              </a:rPr>
              <a:t>то нежные встречи и страшные  муки.</a:t>
            </a:r>
          </a:p>
          <a:p>
            <a:pPr>
              <a:buNone/>
            </a:pPr>
            <a:r>
              <a:rPr lang="ru-RU" sz="2400" b="1" i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no Pro Smbd" pitchFamily="18" charset="0"/>
              </a:rPr>
              <a:t>Ч</a:t>
            </a:r>
            <a:r>
              <a:rPr lang="ru-RU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no Pro Smbd" pitchFamily="18" charset="0"/>
              </a:rPr>
              <a:t>то такое любовь, нельзя объяснить...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no Pro Smbd" pitchFamily="18" charset="0"/>
              </a:rPr>
              <a:t>Чтобы просто понять, 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no Pro Smbd" pitchFamily="18" charset="0"/>
              </a:rPr>
              <a:t>Нужно просто любить....</a:t>
            </a:r>
          </a:p>
          <a:p>
            <a:pPr>
              <a:buNone/>
            </a:pPr>
            <a:r>
              <a:rPr lang="ru-RU" sz="2400" i="1" dirty="0" smtClean="0">
                <a:latin typeface="Arno Pro Smbd" pitchFamily="18" charset="0"/>
              </a:rPr>
              <a:t> </a:t>
            </a:r>
          </a:p>
          <a:p>
            <a:pPr>
              <a:buNone/>
            </a:pPr>
            <a:endParaRPr lang="ru-RU" sz="2400" dirty="0">
              <a:latin typeface="Arno Pro Smbd" pitchFamily="18" charset="0"/>
            </a:endParaRPr>
          </a:p>
        </p:txBody>
      </p:sp>
      <p:pic>
        <p:nvPicPr>
          <p:cNvPr id="9" name="001_pol-moria-istoriyalyubv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3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3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3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 showWhenStopped="0">
                <p:cTn id="3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d_320_240_1385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86380" y="285728"/>
            <a:ext cx="2975761" cy="46647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357166"/>
            <a:ext cx="4143404" cy="621510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i="1" dirty="0"/>
              <a:t>То встреча, то опять разлука.</a:t>
            </a:r>
          </a:p>
          <a:p>
            <a:pPr>
              <a:buNone/>
            </a:pPr>
            <a:r>
              <a:rPr lang="ru-RU" sz="2000" i="1" dirty="0"/>
              <a:t>То счастье в сердце, то тоска,</a:t>
            </a:r>
          </a:p>
          <a:p>
            <a:pPr>
              <a:buNone/>
            </a:pPr>
            <a:r>
              <a:rPr lang="ru-RU" sz="2000" i="1" dirty="0"/>
              <a:t>То ревности жестокой </a:t>
            </a:r>
            <a:r>
              <a:rPr lang="ru-RU" sz="2000" i="1" dirty="0" smtClean="0"/>
              <a:t>мука,</a:t>
            </a:r>
            <a:endParaRPr lang="ru-RU" sz="2000" i="1" dirty="0"/>
          </a:p>
          <a:p>
            <a:pPr>
              <a:buNone/>
            </a:pPr>
            <a:r>
              <a:rPr lang="ru-RU" sz="2000" i="1" dirty="0"/>
              <a:t>Как </a:t>
            </a:r>
            <a:r>
              <a:rPr lang="ru-RU" sz="2000" i="1" dirty="0" smtClean="0"/>
              <a:t>ты, любовь, </a:t>
            </a:r>
            <a:r>
              <a:rPr lang="ru-RU" sz="2000" i="1" dirty="0"/>
              <a:t>порой горька!</a:t>
            </a:r>
          </a:p>
          <a:p>
            <a:pPr>
              <a:buNone/>
            </a:pPr>
            <a:r>
              <a:rPr lang="ru-RU" sz="2000" i="1" dirty="0"/>
              <a:t> </a:t>
            </a:r>
          </a:p>
          <a:p>
            <a:pPr>
              <a:buNone/>
            </a:pPr>
            <a:r>
              <a:rPr lang="ru-RU" sz="2000" i="1" dirty="0"/>
              <a:t>Любовь - жестокая игра.</a:t>
            </a:r>
          </a:p>
          <a:p>
            <a:pPr>
              <a:buNone/>
            </a:pPr>
            <a:r>
              <a:rPr lang="ru-RU" sz="2000" i="1" dirty="0"/>
              <a:t>Для сердца </a:t>
            </a:r>
            <a:r>
              <a:rPr lang="ru-RU" sz="2000" i="1" dirty="0" smtClean="0"/>
              <a:t>-просто </a:t>
            </a:r>
            <a:r>
              <a:rPr lang="ru-RU" sz="2000" i="1" dirty="0"/>
              <a:t>мука.</a:t>
            </a:r>
          </a:p>
          <a:p>
            <a:pPr>
              <a:buNone/>
            </a:pPr>
            <a:r>
              <a:rPr lang="ru-RU" sz="2000" i="1" dirty="0"/>
              <a:t>Любовь </a:t>
            </a:r>
            <a:r>
              <a:rPr lang="ru-RU" sz="2000" i="1" dirty="0" smtClean="0"/>
              <a:t>-то </a:t>
            </a:r>
            <a:r>
              <a:rPr lang="ru-RU" sz="2000" i="1" dirty="0"/>
              <a:t>счастье, то хандра,</a:t>
            </a:r>
          </a:p>
          <a:p>
            <a:pPr>
              <a:buNone/>
            </a:pPr>
            <a:r>
              <a:rPr lang="ru-RU" sz="2000" i="1" dirty="0"/>
              <a:t>То встреча, то разлука.</a:t>
            </a:r>
          </a:p>
          <a:p>
            <a:pPr>
              <a:buNone/>
            </a:pPr>
            <a:r>
              <a:rPr lang="ru-RU" sz="2000" i="1" dirty="0"/>
              <a:t> </a:t>
            </a:r>
          </a:p>
          <a:p>
            <a:pPr>
              <a:buNone/>
            </a:pPr>
            <a:r>
              <a:rPr lang="ru-RU" sz="2000" i="1" dirty="0"/>
              <a:t>Любовь, ну </a:t>
            </a:r>
            <a:r>
              <a:rPr lang="ru-RU" sz="2000" i="1" dirty="0" smtClean="0"/>
              <a:t>пощади, </a:t>
            </a:r>
            <a:r>
              <a:rPr lang="ru-RU" sz="2000" i="1" dirty="0"/>
              <a:t>молю,</a:t>
            </a:r>
          </a:p>
          <a:p>
            <a:pPr>
              <a:buNone/>
            </a:pPr>
            <a:r>
              <a:rPr lang="ru-RU" sz="2000" i="1" dirty="0"/>
              <a:t>Устав от мук невольно.</a:t>
            </a:r>
          </a:p>
          <a:p>
            <a:pPr>
              <a:buNone/>
            </a:pPr>
            <a:r>
              <a:rPr lang="ru-RU" sz="2000" i="1" dirty="0"/>
              <a:t>Всем сердцем я его люблю,</a:t>
            </a:r>
          </a:p>
          <a:p>
            <a:pPr>
              <a:buNone/>
            </a:pPr>
            <a:r>
              <a:rPr lang="ru-RU" sz="2000" i="1" dirty="0"/>
              <a:t>Но как же это больно!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rgbClr val="00B050">
              <a:alpha val="5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7224" y="571480"/>
            <a:ext cx="4071966" cy="55546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Есть в близости </a:t>
            </a: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людей заветная черта,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Ее </a:t>
            </a:r>
            <a:r>
              <a:rPr lang="ru-RU" sz="20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не перейти влюбленности и страсти, </a:t>
            </a: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-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Пусть </a:t>
            </a:r>
            <a:r>
              <a:rPr lang="ru-RU" sz="20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в жуткой тишине сливаются </a:t>
            </a: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уста,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И </a:t>
            </a:r>
            <a:r>
              <a:rPr lang="ru-RU" sz="20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сердце рвется от любви на </a:t>
            </a: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части.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И </a:t>
            </a:r>
            <a:r>
              <a:rPr lang="ru-RU" sz="20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дружба здесь бессильна, и </a:t>
            </a: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года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Высокого </a:t>
            </a:r>
            <a:r>
              <a:rPr lang="ru-RU" sz="20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и огненного </a:t>
            </a: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счастья,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Когда </a:t>
            </a:r>
            <a:r>
              <a:rPr lang="ru-RU" sz="20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душа свободна и </a:t>
            </a: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чужда</a:t>
            </a:r>
          </a:p>
          <a:p>
            <a:pPr>
              <a:buNone/>
            </a:pPr>
            <a:r>
              <a:rPr lang="ru-RU" sz="20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Медлительной </a:t>
            </a:r>
            <a:r>
              <a:rPr lang="ru-RU" sz="2000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истоме сладострастья.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i="1" dirty="0"/>
              <a:t/>
            </a:r>
            <a:br>
              <a:rPr lang="ru-RU" sz="2000" i="1" dirty="0"/>
            </a:br>
            <a:endParaRPr lang="ru-RU" sz="2000" i="1" dirty="0"/>
          </a:p>
        </p:txBody>
      </p:sp>
      <p:pic>
        <p:nvPicPr>
          <p:cNvPr id="7" name="Содержимое 6" descr="517727yelxj1k4y5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29162" y="1071547"/>
            <a:ext cx="3876675" cy="462519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14282" y="214290"/>
            <a:ext cx="8715436" cy="6429420"/>
          </a:xfrm>
          <a:prstGeom prst="roundRect">
            <a:avLst/>
          </a:prstGeom>
          <a:solidFill>
            <a:schemeClr val="accent1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Обманутая  любовь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428736"/>
            <a:ext cx="4281518" cy="4697427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000" dirty="0" smtClean="0"/>
              <a:t>В чем счастье и несчастье героев? Как об этом говорит начало и концовка рассказа?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Как объяснить концовку рассказа? Что делал герой перед тем, как уйти из жизни?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Кто виноват в произошедшей трагедии? Кого осуждает автор и осуждает ли?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Смогут ли эти люди быть впоследствии счастливы?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Почему, как вы думаете, </a:t>
            </a:r>
            <a:r>
              <a:rPr lang="ru-RU" sz="2000" dirty="0" err="1" smtClean="0"/>
              <a:t>герои-ня</a:t>
            </a:r>
            <a:r>
              <a:rPr lang="ru-RU" sz="2000" dirty="0" smtClean="0"/>
              <a:t> не могла расстаться со своим мужем, не обманывая его? 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428736"/>
            <a:ext cx="4429156" cy="4697427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000" dirty="0" smtClean="0"/>
              <a:t>Зачем, по-вашему, Бунин так подробно описывает действия героя перед тем, как совершить самоубийство?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Можете ли вы оправдать поступок мужа героини? А объяснить?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Чем похожи рассказ Чехова «О любви» и Бунина «Кавказ»?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/>
              <a:t>Чью любовь можно назвать обманутой?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42844" y="214290"/>
            <a:ext cx="8858312" cy="6429420"/>
          </a:xfrm>
          <a:prstGeom prst="roundRect">
            <a:avLst/>
          </a:prstGeom>
          <a:solidFill>
            <a:schemeClr val="accent1"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Природа в рассказе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6" name="Содержимое 5" descr="горы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3786190"/>
            <a:ext cx="4264955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Содержимое 4" descr="дождь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57158" y="857232"/>
            <a:ext cx="2235283" cy="28828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ночь на море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488" y="928670"/>
            <a:ext cx="2071702" cy="2762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море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628" y="895807"/>
            <a:ext cx="3857652" cy="2584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море2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5808" y="3482573"/>
            <a:ext cx="4262472" cy="31968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dirty="0" smtClean="0"/>
              <a:t>Каковы функции природы в рассказе?</a:t>
            </a:r>
          </a:p>
          <a:p>
            <a:r>
              <a:rPr lang="ru-RU" dirty="0" smtClean="0"/>
              <a:t>Как связана природа с настроением героев?</a:t>
            </a:r>
          </a:p>
          <a:p>
            <a:r>
              <a:rPr lang="ru-RU" dirty="0" smtClean="0"/>
              <a:t>Найдите описания окружающей среды в Москве, затем на юге. В чем смысл их противопоставления?</a:t>
            </a:r>
          </a:p>
          <a:p>
            <a:r>
              <a:rPr lang="ru-RU" dirty="0" smtClean="0"/>
              <a:t>Писатель считал для себя важным «найти звук» для того, чтобы сложилось новое произведение. Какой «звук» мог явиться истоком рассказа «Кавказ»?</a:t>
            </a:r>
            <a:endParaRPr lang="ru-RU" dirty="0"/>
          </a:p>
        </p:txBody>
      </p:sp>
      <p:pic>
        <p:nvPicPr>
          <p:cNvPr id="9" name="Voshod u vod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8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ночное море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44" y="186429"/>
            <a:ext cx="8858312" cy="6548721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  <a:r>
              <a:rPr lang="ru-RU" b="1" dirty="0">
                <a:solidFill>
                  <a:schemeClr val="bg1"/>
                </a:solidFill>
              </a:rPr>
              <a:t>Бегут по небу облака.</a:t>
            </a: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</a:rPr>
              <a:t>То с севера, то с юга дует ветер</a:t>
            </a: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</a:rPr>
              <a:t>И размывают воды берега,</a:t>
            </a: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</a:rPr>
              <a:t>Течёт всё, изменяется на свете!</a:t>
            </a: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</a:rPr>
              <a:t>Ничто на месте не стоит</a:t>
            </a: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</a:rPr>
              <a:t>Вселенная в своём </a:t>
            </a:r>
            <a:r>
              <a:rPr lang="ru-RU" b="1" dirty="0" err="1">
                <a:solidFill>
                  <a:schemeClr val="bg1"/>
                </a:solidFill>
              </a:rPr>
              <a:t>движеньи</a:t>
            </a:r>
            <a:r>
              <a:rPr lang="ru-RU" b="1" dirty="0">
                <a:solidFill>
                  <a:schemeClr val="bg1"/>
                </a:solidFill>
              </a:rPr>
              <a:t> вечном,</a:t>
            </a: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</a:rPr>
              <a:t>Но всё вернётся на круги свои</a:t>
            </a: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</a:rPr>
              <a:t>В том неустанном беге бесконечном!</a:t>
            </a: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</a:rPr>
              <a:t> </a:t>
            </a: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</a:rPr>
              <a:t>Замкнётся круг и разомкнётся вновь.</a:t>
            </a: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</a:rPr>
              <a:t>Начнётся новый цикл изменений</a:t>
            </a: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</a:rPr>
              <a:t>И ненавистью сменится любовь,</a:t>
            </a:r>
          </a:p>
          <a:p>
            <a:pPr>
              <a:buNone/>
            </a:pPr>
            <a:r>
              <a:rPr lang="ru-RU" b="1" dirty="0">
                <a:solidFill>
                  <a:schemeClr val="bg1"/>
                </a:solidFill>
              </a:rPr>
              <a:t>А наша смерть рожденьем новых поколений!</a:t>
            </a:r>
          </a:p>
        </p:txBody>
      </p:sp>
      <p:pic>
        <p:nvPicPr>
          <p:cNvPr id="7" name="lunnaya_sonat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821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Прочитать рассказ Куприна «Куст сирени»</a:t>
            </a:r>
            <a:endParaRPr lang="ru-RU" dirty="0"/>
          </a:p>
        </p:txBody>
      </p:sp>
      <p:pic>
        <p:nvPicPr>
          <p:cNvPr id="4" name="Рисунок 3" descr="сирень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2714620"/>
            <a:ext cx="4206555" cy="31337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321</Words>
  <Application>Microsoft Office PowerPoint</Application>
  <PresentationFormat>Экран (4:3)</PresentationFormat>
  <Paragraphs>66</Paragraphs>
  <Slides>9</Slides>
  <Notes>1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Иван Алексеевич Бунин</vt:lpstr>
      <vt:lpstr>Слайд 2</vt:lpstr>
      <vt:lpstr>Слайд 3</vt:lpstr>
      <vt:lpstr>Слайд 4</vt:lpstr>
      <vt:lpstr>Обманутая  любовь</vt:lpstr>
      <vt:lpstr>Природа в рассказе</vt:lpstr>
      <vt:lpstr>Слайд 7</vt:lpstr>
      <vt:lpstr>Слайд 8</vt:lpstr>
      <vt:lpstr>Домашнее задание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Иван Алексеевич Бунин</dc:title>
  <dc:creator>Admin</dc:creator>
  <cp:lastModifiedBy>Admin</cp:lastModifiedBy>
  <cp:revision>17</cp:revision>
  <dcterms:created xsi:type="dcterms:W3CDTF">2010-04-18T13:49:50Z</dcterms:created>
  <dcterms:modified xsi:type="dcterms:W3CDTF">2010-04-18T16:00:44Z</dcterms:modified>
</cp:coreProperties>
</file>