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E8FC8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5" d="100"/>
          <a:sy n="65" d="100"/>
        </p:scale>
        <p:origin x="-582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"/>
            <a:ext cx="8715436" cy="2857496"/>
          </a:xfrm>
        </p:spPr>
        <p:txBody>
          <a:bodyPr>
            <a:noAutofit/>
          </a:bodyPr>
          <a:lstStyle/>
          <a:p>
            <a:r>
              <a:rPr lang="ru-RU" sz="6600" i="1" dirty="0" smtClean="0">
                <a:solidFill>
                  <a:srgbClr val="0070C0"/>
                </a:solidFill>
              </a:rPr>
              <a:t>Работа над ошибками</a:t>
            </a:r>
            <a:endParaRPr lang="ru-RU" sz="6600" i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86578" y="4572008"/>
            <a:ext cx="2071702" cy="1571636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Саурина Татьяна Петровна, учитель-логопед МОУ СОШ № 9 г.Надыма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000240"/>
            <a:ext cx="4500594" cy="414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/>
              <a:t>Проверка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От такой р</a:t>
            </a:r>
            <a:r>
              <a:rPr lang="ru-RU" sz="5400" dirty="0" smtClean="0">
                <a:solidFill>
                  <a:srgbClr val="FF0000"/>
                </a:solidFill>
              </a:rPr>
              <a:t>а</a:t>
            </a:r>
            <a:r>
              <a:rPr lang="ru-RU" sz="5400" dirty="0" smtClean="0"/>
              <a:t>боты ч</a:t>
            </a:r>
            <a:r>
              <a:rPr lang="ru-RU" sz="5400" dirty="0" smtClean="0">
                <a:solidFill>
                  <a:srgbClr val="FF0000"/>
                </a:solidFill>
              </a:rPr>
              <a:t>ё</a:t>
            </a:r>
            <a:r>
              <a:rPr lang="ru-RU" sz="5400" dirty="0" smtClean="0"/>
              <a:t>рные пёрышки в</a:t>
            </a:r>
            <a:r>
              <a:rPr lang="ru-RU" sz="5400" dirty="0" smtClean="0">
                <a:solidFill>
                  <a:srgbClr val="FF0000"/>
                </a:solidFill>
              </a:rPr>
              <a:t>о</a:t>
            </a:r>
            <a:r>
              <a:rPr lang="ru-RU" sz="5400" dirty="0" smtClean="0"/>
              <a:t>кру</a:t>
            </a:r>
            <a:r>
              <a:rPr lang="ru-RU" sz="5400" dirty="0" smtClean="0">
                <a:solidFill>
                  <a:srgbClr val="FF0000"/>
                </a:solidFill>
              </a:rPr>
              <a:t>г</a:t>
            </a:r>
            <a:r>
              <a:rPr lang="ru-RU" sz="5400" dirty="0" smtClean="0"/>
              <a:t> клюв</a:t>
            </a:r>
            <a:r>
              <a:rPr lang="ru-RU" sz="5400" dirty="0" smtClean="0">
                <a:solidFill>
                  <a:srgbClr val="FF0000"/>
                </a:solidFill>
              </a:rPr>
              <a:t>и</a:t>
            </a:r>
            <a:r>
              <a:rPr lang="ru-RU" sz="5400" dirty="0" smtClean="0"/>
              <a:t>ка выт</a:t>
            </a:r>
            <a:r>
              <a:rPr lang="ru-RU" sz="5400" dirty="0" smtClean="0">
                <a:solidFill>
                  <a:srgbClr val="FF0000"/>
                </a:solidFill>
              </a:rPr>
              <a:t>и</a:t>
            </a:r>
            <a:r>
              <a:rPr lang="ru-RU" sz="5400" dirty="0" smtClean="0"/>
              <a:t>раю</a:t>
            </a:r>
            <a:r>
              <a:rPr lang="ru-RU" sz="5400" dirty="0" smtClean="0">
                <a:solidFill>
                  <a:srgbClr val="FF0000"/>
                </a:solidFill>
              </a:rPr>
              <a:t>тся</a:t>
            </a:r>
            <a:r>
              <a:rPr lang="ru-RU" sz="5400" dirty="0" smtClean="0"/>
              <a:t>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/>
              <a:t>Проверка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7200" dirty="0" smtClean="0"/>
              <a:t>Грач ц</a:t>
            </a:r>
            <a:r>
              <a:rPr lang="ru-RU" sz="7200" dirty="0" smtClean="0">
                <a:solidFill>
                  <a:srgbClr val="FF0000"/>
                </a:solidFill>
              </a:rPr>
              <a:t>е</a:t>
            </a:r>
            <a:r>
              <a:rPr lang="ru-RU" sz="7200" dirty="0" smtClean="0"/>
              <a:t>лый день в з</a:t>
            </a:r>
            <a:r>
              <a:rPr lang="ru-RU" sz="7200" dirty="0" smtClean="0">
                <a:solidFill>
                  <a:srgbClr val="FF0000"/>
                </a:solidFill>
              </a:rPr>
              <a:t>е</a:t>
            </a:r>
            <a:r>
              <a:rPr lang="ru-RU" sz="7200" dirty="0" smtClean="0"/>
              <a:t>мле к</a:t>
            </a:r>
            <a:r>
              <a:rPr lang="ru-RU" sz="7200" dirty="0" smtClean="0">
                <a:solidFill>
                  <a:srgbClr val="FF0000"/>
                </a:solidFill>
              </a:rPr>
              <a:t>о</a:t>
            </a:r>
            <a:r>
              <a:rPr lang="ru-RU" sz="7200" dirty="0" smtClean="0"/>
              <a:t>па</a:t>
            </a:r>
            <a:r>
              <a:rPr lang="ru-RU" sz="7200" dirty="0" smtClean="0">
                <a:solidFill>
                  <a:srgbClr val="FF0000"/>
                </a:solidFill>
              </a:rPr>
              <a:t>ется</a:t>
            </a:r>
            <a:r>
              <a:rPr lang="ru-RU" sz="7200" dirty="0" smtClean="0"/>
              <a:t>.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85776"/>
            <a:ext cx="8229600" cy="785818"/>
          </a:xfrm>
        </p:spPr>
        <p:txBody>
          <a:bodyPr>
            <a:normAutofit/>
          </a:bodyPr>
          <a:lstStyle/>
          <a:p>
            <a:r>
              <a:rPr lang="ru-RU" sz="3200" dirty="0" err="1" smtClean="0"/>
              <a:t>Физминутка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858280" cy="650083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Наш гусак встаёт на зорьке,</a:t>
            </a:r>
          </a:p>
          <a:p>
            <a:pPr>
              <a:buNone/>
            </a:pPr>
            <a:r>
              <a:rPr lang="ru-RU" sz="2800" dirty="0" smtClean="0"/>
              <a:t>Он к реке сбегает с горки.</a:t>
            </a:r>
          </a:p>
          <a:p>
            <a:pPr>
              <a:buNone/>
            </a:pPr>
            <a:r>
              <a:rPr lang="ru-RU" sz="2800" dirty="0" smtClean="0"/>
              <a:t>Он гусиную зарядку любит делать по порядку.</a:t>
            </a:r>
          </a:p>
          <a:p>
            <a:pPr>
              <a:buNone/>
            </a:pPr>
            <a:r>
              <a:rPr lang="ru-RU" sz="2800" dirty="0" smtClean="0"/>
              <a:t>Для начала бег на месте,</a:t>
            </a:r>
          </a:p>
          <a:p>
            <a:pPr>
              <a:buNone/>
            </a:pPr>
            <a:r>
              <a:rPr lang="ru-RU" sz="2800" dirty="0" smtClean="0"/>
              <a:t>Крылья врозь, а лапки вместе.</a:t>
            </a:r>
          </a:p>
          <a:p>
            <a:pPr>
              <a:buNone/>
            </a:pPr>
            <a:r>
              <a:rPr lang="ru-RU" sz="2800" dirty="0" smtClean="0"/>
              <a:t>Упражнения для шеи,</a:t>
            </a:r>
          </a:p>
          <a:p>
            <a:pPr>
              <a:buNone/>
            </a:pPr>
            <a:r>
              <a:rPr lang="ru-RU" sz="2800" dirty="0" smtClean="0"/>
              <a:t>Чтоб росла ещё длиннее.</a:t>
            </a:r>
          </a:p>
          <a:p>
            <a:pPr>
              <a:buNone/>
            </a:pPr>
            <a:r>
              <a:rPr lang="ru-RU" sz="2800" dirty="0" smtClean="0"/>
              <a:t>Тренировка для хвоста, </a:t>
            </a:r>
          </a:p>
          <a:p>
            <a:pPr>
              <a:buNone/>
            </a:pPr>
            <a:r>
              <a:rPr lang="ru-RU" sz="2800" dirty="0" smtClean="0"/>
              <a:t>А потом бултых с моста.</a:t>
            </a:r>
          </a:p>
          <a:p>
            <a:pPr>
              <a:buNone/>
            </a:pPr>
            <a:r>
              <a:rPr lang="ru-RU" sz="2800" dirty="0" smtClean="0"/>
              <a:t>Он плывёт на середину, </a:t>
            </a:r>
          </a:p>
          <a:p>
            <a:pPr>
              <a:buNone/>
            </a:pPr>
            <a:r>
              <a:rPr lang="ru-RU" sz="2800" dirty="0" smtClean="0"/>
              <a:t>Чистит лапки, моет спину.</a:t>
            </a:r>
          </a:p>
          <a:p>
            <a:pPr>
              <a:buNone/>
            </a:pPr>
            <a:r>
              <a:rPr lang="ru-RU" sz="2800" dirty="0" smtClean="0"/>
              <a:t>Крикнул селезень: «</a:t>
            </a:r>
            <a:r>
              <a:rPr lang="ru-RU" sz="2800" dirty="0" err="1" smtClean="0"/>
              <a:t>Кря-кряк</a:t>
            </a:r>
            <a:r>
              <a:rPr lang="ru-RU" sz="2800" dirty="0" smtClean="0"/>
              <a:t>, физкультурник </a:t>
            </a:r>
            <a:r>
              <a:rPr lang="ru-RU" sz="2800" smtClean="0"/>
              <a:t>наш гусак!</a:t>
            </a:r>
            <a:endParaRPr lang="ru-RU" sz="28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/>
              <a:t>Повторы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Грача называют </a:t>
            </a:r>
            <a:r>
              <a:rPr lang="ru-RU" sz="5400" dirty="0" err="1" smtClean="0"/>
              <a:t>белоносым</a:t>
            </a:r>
            <a:r>
              <a:rPr lang="ru-RU" sz="5400" dirty="0" smtClean="0"/>
              <a:t>. А на самом деле носик у грача чёрный.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/>
              <a:t>Повторы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u="sng" dirty="0" smtClean="0"/>
              <a:t>Грача</a:t>
            </a:r>
            <a:r>
              <a:rPr lang="ru-RU" sz="5400" dirty="0" smtClean="0"/>
              <a:t> называют </a:t>
            </a:r>
            <a:r>
              <a:rPr lang="ru-RU" sz="5400" dirty="0" err="1" smtClean="0"/>
              <a:t>белоносым</a:t>
            </a:r>
            <a:r>
              <a:rPr lang="ru-RU" sz="5400" dirty="0" smtClean="0"/>
              <a:t>. А на самом деле носик у </a:t>
            </a:r>
            <a:r>
              <a:rPr lang="ru-RU" sz="5400" u="sng" dirty="0" smtClean="0"/>
              <a:t>грача </a:t>
            </a:r>
            <a:r>
              <a:rPr lang="ru-RU" sz="5400" dirty="0" smtClean="0"/>
              <a:t>чёрный.                              </a:t>
            </a:r>
            <a:r>
              <a:rPr lang="ru-RU" sz="5400" dirty="0" smtClean="0">
                <a:solidFill>
                  <a:srgbClr val="FF0000"/>
                </a:solidFill>
              </a:rPr>
              <a:t>П</a:t>
            </a:r>
            <a:endParaRPr lang="ru-RU" sz="5400" dirty="0">
              <a:solidFill>
                <a:srgbClr val="FF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572132" y="3714752"/>
            <a:ext cx="45720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/>
              <a:t>Повторы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u="sng" dirty="0" smtClean="0"/>
              <a:t>Грача</a:t>
            </a:r>
            <a:r>
              <a:rPr lang="ru-RU" sz="5400" dirty="0" smtClean="0"/>
              <a:t> называют </a:t>
            </a:r>
            <a:r>
              <a:rPr lang="ru-RU" sz="5400" dirty="0" err="1" smtClean="0"/>
              <a:t>белоносым</a:t>
            </a:r>
            <a:r>
              <a:rPr lang="ru-RU" sz="5400" dirty="0" smtClean="0"/>
              <a:t>. А на самом деле носик у </a:t>
            </a:r>
            <a:r>
              <a:rPr lang="ru-RU" sz="5400" u="sng" dirty="0" smtClean="0"/>
              <a:t>него </a:t>
            </a:r>
            <a:r>
              <a:rPr lang="ru-RU" sz="5400" dirty="0" smtClean="0"/>
              <a:t>чёрный.                               </a:t>
            </a:r>
            <a:r>
              <a:rPr lang="ru-RU" sz="5400" dirty="0" smtClean="0">
                <a:solidFill>
                  <a:srgbClr val="FF0000"/>
                </a:solidFill>
              </a:rPr>
              <a:t>П</a:t>
            </a:r>
            <a:endParaRPr lang="ru-RU" sz="5400" dirty="0">
              <a:solidFill>
                <a:srgbClr val="FF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929322" y="3714752"/>
            <a:ext cx="38576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нужно исправить в тексте?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543824" cy="4525963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i="1" dirty="0" smtClean="0"/>
              <a:t>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Грача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называют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белоносым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   А на самом деле носик у него чёрный.    В  чём тут дело?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Грач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целый день в земле копается.    Облюбует себе овражек или холмик и давай работать!   Из-под прутиков достаёт личинок или зёрнышки или кусочек корешка.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такой работы чёрные пёрышки вокруг клювика вытираются.     Остаётся  только колечко белой кожи.  Вот со стороны и кажется нос белым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6036479" y="3679033"/>
            <a:ext cx="4000528" cy="7143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нужно исправить в тексте?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8858280" cy="4768865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i="1" dirty="0" smtClean="0"/>
              <a:t>   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Грача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называют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белоносым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   А на самом деле носик у него чёрный.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  чём тут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дело? </a:t>
            </a:r>
            <a:endParaRPr lang="en-US" i="1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Грач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целый день в земле копается.    Облюбует себе овражек или холмик и давай работать!   Из-под прутиков достаёт личинок или зёрнышки или кусочек корешка. 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От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такой работы чёрные пёрышки вокруг клювика вытираются.     Остаётся  только колечко белой кожи.  Вот со стороны и кажется нос белым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нужно исправить в тексте?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4525963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i="1" dirty="0" smtClean="0"/>
              <a:t>   </a:t>
            </a: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     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Грача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называют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белоносым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   А на самом деле носик у него чёрный.    В  чём тут дело? </a:t>
            </a: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Грач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целый день в земле копается.    Облюбует себе овражек или холмик и давай работать!   Из-под прутиков достаёт личинок или зёрнышки или кусочек корешка. </a:t>
            </a:r>
            <a:endParaRPr lang="en-US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такой работы чёрные пёрышки вокруг клювика вытираются.     Остаётся  только колечко белой кожи.  Вот со стороны и кажется нос белым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 smtClean="0"/>
              <a:t>Исправь орфографические ошибки с </a:t>
            </a:r>
            <a:r>
              <a:rPr lang="ru-RU" sz="5400" smtClean="0"/>
              <a:t>помощью памятки.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Памятка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80"/>
            <a:ext cx="8786842" cy="600079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Z</a:t>
            </a:r>
            <a:r>
              <a:rPr lang="en-US" sz="3600" b="1" dirty="0" smtClean="0"/>
              <a:t> </a:t>
            </a:r>
            <a:r>
              <a:rPr lang="ru-RU" sz="3600" dirty="0" smtClean="0"/>
              <a:t>– красная строка  (начать с красной строки)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П </a:t>
            </a:r>
            <a:r>
              <a:rPr lang="ru-RU" sz="3600" dirty="0" smtClean="0"/>
              <a:t>– повтор слов (заменить повторяющееся слово)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Н </a:t>
            </a:r>
            <a:r>
              <a:rPr lang="ru-RU" sz="3600" dirty="0" smtClean="0"/>
              <a:t>– неудачное слово или предложение (заменить другим словом или составить новое предложение)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V </a:t>
            </a:r>
            <a:r>
              <a:rPr lang="ru-RU" sz="3600" dirty="0" smtClean="0"/>
              <a:t> - пропуск слова или предложения  (вписать пропущенное слово или предложение)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Т</a:t>
            </a:r>
            <a:r>
              <a:rPr lang="ru-RU" sz="3600" b="1" dirty="0" smtClean="0"/>
              <a:t> </a:t>
            </a:r>
            <a:r>
              <a:rPr lang="ru-RU" sz="3600" dirty="0" smtClean="0"/>
              <a:t>– не поставлены точки в конце предложений. (поставить точки)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1,2,3</a:t>
            </a:r>
            <a:r>
              <a:rPr lang="ru-RU" sz="3600" dirty="0" smtClean="0"/>
              <a:t>… - неудачный порядок слов в предложении (изменить порядок слов)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Г</a:t>
            </a:r>
            <a:r>
              <a:rPr lang="ru-RU" sz="3600" dirty="0" smtClean="0"/>
              <a:t> – неверное определение границ предложений. (определить границы и записать правильно)</a:t>
            </a:r>
          </a:p>
          <a:p>
            <a:pPr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Ф</a:t>
            </a:r>
            <a:r>
              <a:rPr lang="ru-RU" sz="3600" b="1" dirty="0" smtClean="0"/>
              <a:t> </a:t>
            </a:r>
            <a:r>
              <a:rPr lang="ru-RU" sz="3600" dirty="0" smtClean="0"/>
              <a:t>– фактическая ошибка, неверно передано содержание, искажены факты (исправить содержание и записать)</a:t>
            </a:r>
          </a:p>
          <a:p>
            <a:pPr>
              <a:buNone/>
            </a:pPr>
            <a:r>
              <a:rPr lang="ru-RU" sz="3600" b="1" dirty="0" smtClean="0"/>
              <a:t>            </a:t>
            </a:r>
            <a:r>
              <a:rPr lang="ru-RU" sz="3600" b="1" dirty="0" smtClean="0">
                <a:solidFill>
                  <a:srgbClr val="FF0000"/>
                </a:solidFill>
              </a:rPr>
              <a:t>/</a:t>
            </a:r>
            <a:r>
              <a:rPr lang="ru-RU" sz="3600" b="1" dirty="0" smtClean="0"/>
              <a:t>  -</a:t>
            </a:r>
            <a:r>
              <a:rPr lang="ru-RU" sz="3600" dirty="0" smtClean="0"/>
              <a:t> орфографическая ошибка (определить на какое правило, исправить и придумать ещё 2 слова на это правило)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dirty="0" smtClean="0"/>
              <a:t>Пропуск слова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Грач целый день в земле.   </a:t>
            </a:r>
            <a:r>
              <a:rPr lang="en-US" sz="4800" dirty="0" smtClean="0">
                <a:solidFill>
                  <a:srgbClr val="FF0000"/>
                </a:solidFill>
              </a:rPr>
              <a:t>V</a:t>
            </a:r>
          </a:p>
          <a:p>
            <a:endParaRPr lang="ru-RU" sz="4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500694" y="3857628"/>
            <a:ext cx="42862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dirty="0" smtClean="0"/>
              <a:t>Пропуск слова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Грач целый день в земле копается.                                 </a:t>
            </a:r>
            <a:r>
              <a:rPr lang="en-US" sz="4800" dirty="0" smtClean="0">
                <a:solidFill>
                  <a:srgbClr val="FF0000"/>
                </a:solidFill>
              </a:rPr>
              <a:t>V</a:t>
            </a:r>
          </a:p>
          <a:p>
            <a:endParaRPr lang="ru-RU" sz="4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5500694" y="3857628"/>
            <a:ext cx="428628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/>
              <a:t>Определение границ предложения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Грача называют </a:t>
            </a:r>
            <a:r>
              <a:rPr lang="ru-RU" sz="4800" dirty="0" err="1" smtClean="0"/>
              <a:t>белоносым</a:t>
            </a:r>
            <a:r>
              <a:rPr lang="ru-RU" sz="4800" dirty="0" smtClean="0"/>
              <a:t>    </a:t>
            </a:r>
            <a:r>
              <a:rPr lang="ru-RU" sz="4800" dirty="0" smtClean="0">
                <a:solidFill>
                  <a:srgbClr val="FF0000"/>
                </a:solidFill>
              </a:rPr>
              <a:t>Г</a:t>
            </a:r>
          </a:p>
          <a:p>
            <a:pPr>
              <a:buNone/>
            </a:pPr>
            <a:r>
              <a:rPr lang="ru-RU" sz="4800" dirty="0" smtClean="0"/>
              <a:t> а на  самом    деле носик           </a:t>
            </a:r>
            <a:r>
              <a:rPr lang="ru-RU" sz="4800" dirty="0" smtClean="0">
                <a:solidFill>
                  <a:srgbClr val="FF0000"/>
                </a:solidFill>
              </a:rPr>
              <a:t>Т</a:t>
            </a:r>
          </a:p>
          <a:p>
            <a:pPr>
              <a:buNone/>
            </a:pPr>
            <a:r>
              <a:rPr lang="ru-RU" sz="4800" dirty="0" smtClean="0"/>
              <a:t> у него чёрный  в чём тут </a:t>
            </a:r>
          </a:p>
          <a:p>
            <a:pPr>
              <a:buNone/>
            </a:pPr>
            <a:r>
              <a:rPr lang="ru-RU" sz="4800" dirty="0" smtClean="0"/>
              <a:t>дело.</a:t>
            </a:r>
            <a:endParaRPr lang="ru-RU" sz="4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6072198" y="3857628"/>
            <a:ext cx="45720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/>
              <a:t>Определение границ предложения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Грача называют </a:t>
            </a:r>
            <a:r>
              <a:rPr lang="ru-RU" sz="4800" dirty="0" err="1" smtClean="0"/>
              <a:t>белоносым</a:t>
            </a:r>
            <a:r>
              <a:rPr lang="ru-RU" sz="4800" dirty="0" smtClean="0"/>
              <a:t>.    </a:t>
            </a:r>
            <a:r>
              <a:rPr lang="ru-RU" sz="4800" dirty="0" smtClean="0">
                <a:solidFill>
                  <a:srgbClr val="FF0000"/>
                </a:solidFill>
              </a:rPr>
              <a:t>Г</a:t>
            </a:r>
          </a:p>
          <a:p>
            <a:pPr>
              <a:buNone/>
            </a:pPr>
            <a:r>
              <a:rPr lang="ru-RU" sz="4800" dirty="0" smtClean="0"/>
              <a:t> А на  самом    деле носик         </a:t>
            </a:r>
            <a:r>
              <a:rPr lang="ru-RU" sz="4800" dirty="0" smtClean="0">
                <a:solidFill>
                  <a:srgbClr val="FF0000"/>
                </a:solidFill>
              </a:rPr>
              <a:t>Т</a:t>
            </a:r>
          </a:p>
          <a:p>
            <a:pPr>
              <a:buNone/>
            </a:pPr>
            <a:r>
              <a:rPr lang="ru-RU" sz="4800" dirty="0" smtClean="0"/>
              <a:t> у него чёрный.  В чём тут </a:t>
            </a:r>
          </a:p>
          <a:p>
            <a:pPr>
              <a:buNone/>
            </a:pPr>
            <a:r>
              <a:rPr lang="ru-RU" sz="4800" dirty="0" smtClean="0"/>
              <a:t>дело?</a:t>
            </a:r>
            <a:endParaRPr lang="ru-RU" sz="4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6072198" y="3857628"/>
            <a:ext cx="457203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/>
              <a:t>Неудачное слово или предложение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lnSpcReduction="10000"/>
          </a:bodyPr>
          <a:lstStyle/>
          <a:p>
            <a:r>
              <a:rPr lang="ru-RU" sz="4800" dirty="0" smtClean="0"/>
              <a:t>Из прутиков грач делает         </a:t>
            </a:r>
            <a:r>
              <a:rPr lang="ru-RU" sz="4800" dirty="0" smtClean="0">
                <a:solidFill>
                  <a:srgbClr val="FF0000"/>
                </a:solidFill>
              </a:rPr>
              <a:t>Н </a:t>
            </a:r>
            <a:r>
              <a:rPr lang="ru-RU" sz="4800" dirty="0" smtClean="0"/>
              <a:t>  личинок.</a:t>
            </a:r>
          </a:p>
          <a:p>
            <a:r>
              <a:rPr lang="ru-RU" sz="4800" dirty="0" smtClean="0"/>
              <a:t>От такой работы клювик        </a:t>
            </a:r>
            <a:r>
              <a:rPr lang="ru-RU" sz="4800" dirty="0" smtClean="0">
                <a:solidFill>
                  <a:srgbClr val="FF0000"/>
                </a:solidFill>
              </a:rPr>
              <a:t>Н</a:t>
            </a:r>
            <a:r>
              <a:rPr lang="ru-RU" sz="4800" dirty="0" smtClean="0"/>
              <a:t>  вытирается.</a:t>
            </a:r>
          </a:p>
          <a:p>
            <a:r>
              <a:rPr lang="ru-RU" sz="4800" dirty="0" smtClean="0"/>
              <a:t>Грач целый день под землёй   копошится.                                 </a:t>
            </a:r>
            <a:r>
              <a:rPr lang="ru-RU" sz="4800" dirty="0" smtClean="0">
                <a:solidFill>
                  <a:srgbClr val="FF0000"/>
                </a:solidFill>
              </a:rPr>
              <a:t>Н </a:t>
            </a:r>
            <a:r>
              <a:rPr lang="ru-RU" sz="4800" dirty="0" smtClean="0"/>
              <a:t>                                   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/>
              <a:t>Неудачное слово или предложение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lnSpcReduction="10000"/>
          </a:bodyPr>
          <a:lstStyle/>
          <a:p>
            <a:r>
              <a:rPr lang="ru-RU" sz="4800" dirty="0" smtClean="0"/>
              <a:t>Из прутиков грач </a:t>
            </a:r>
            <a:r>
              <a:rPr lang="ru-RU" sz="4800" u="sng" dirty="0" smtClean="0"/>
              <a:t>делает </a:t>
            </a:r>
            <a:r>
              <a:rPr lang="ru-RU" sz="4800" dirty="0" smtClean="0"/>
              <a:t>        </a:t>
            </a:r>
            <a:r>
              <a:rPr lang="ru-RU" sz="4800" dirty="0" smtClean="0">
                <a:solidFill>
                  <a:srgbClr val="FF0000"/>
                </a:solidFill>
              </a:rPr>
              <a:t>Н </a:t>
            </a:r>
            <a:r>
              <a:rPr lang="ru-RU" sz="4800" dirty="0" smtClean="0"/>
              <a:t>  личинок.</a:t>
            </a:r>
          </a:p>
          <a:p>
            <a:r>
              <a:rPr lang="ru-RU" sz="4800" dirty="0" smtClean="0"/>
              <a:t>От такой работы </a:t>
            </a:r>
            <a:r>
              <a:rPr lang="ru-RU" sz="4800" u="sng" dirty="0" smtClean="0"/>
              <a:t>клювик</a:t>
            </a:r>
            <a:r>
              <a:rPr lang="ru-RU" sz="4800" dirty="0" smtClean="0"/>
              <a:t>        </a:t>
            </a:r>
            <a:r>
              <a:rPr lang="ru-RU" sz="4800" dirty="0" smtClean="0">
                <a:solidFill>
                  <a:srgbClr val="FF0000"/>
                </a:solidFill>
              </a:rPr>
              <a:t>Н</a:t>
            </a:r>
            <a:r>
              <a:rPr lang="ru-RU" sz="4800" dirty="0" smtClean="0"/>
              <a:t>  вытирается.</a:t>
            </a:r>
          </a:p>
          <a:p>
            <a:r>
              <a:rPr lang="ru-RU" sz="4800" dirty="0" smtClean="0"/>
              <a:t>Грач целый день </a:t>
            </a:r>
            <a:r>
              <a:rPr lang="ru-RU" sz="4800" u="sng" dirty="0" smtClean="0"/>
              <a:t>под землёй   </a:t>
            </a:r>
            <a:r>
              <a:rPr lang="ru-RU" sz="4800" u="sng" dirty="0" smtClean="0"/>
              <a:t>  </a:t>
            </a:r>
            <a:r>
              <a:rPr lang="ru-RU" sz="4800" dirty="0" smtClean="0"/>
              <a:t>копошится</a:t>
            </a:r>
            <a:r>
              <a:rPr lang="ru-RU" sz="4800" dirty="0" smtClean="0"/>
              <a:t>.                                 </a:t>
            </a:r>
            <a:r>
              <a:rPr lang="ru-RU" sz="4800" dirty="0" smtClean="0">
                <a:solidFill>
                  <a:srgbClr val="FF0000"/>
                </a:solidFill>
              </a:rPr>
              <a:t>Н </a:t>
            </a:r>
            <a:r>
              <a:rPr lang="ru-RU" sz="4800" dirty="0" smtClean="0"/>
              <a:t>                                   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/>
              <a:t>Проверка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600" dirty="0" smtClean="0"/>
              <a:t>Из-под прут</a:t>
            </a:r>
            <a:r>
              <a:rPr lang="ru-RU" sz="6600" dirty="0" smtClean="0">
                <a:solidFill>
                  <a:srgbClr val="FF0000"/>
                </a:solidFill>
              </a:rPr>
              <a:t>и</a:t>
            </a:r>
            <a:r>
              <a:rPr lang="ru-RU" sz="6600" dirty="0" smtClean="0"/>
              <a:t>к</a:t>
            </a:r>
            <a:r>
              <a:rPr lang="ru-RU" sz="6600" dirty="0" smtClean="0">
                <a:solidFill>
                  <a:srgbClr val="FF0000"/>
                </a:solidFill>
              </a:rPr>
              <a:t>о</a:t>
            </a:r>
            <a:r>
              <a:rPr lang="ru-RU" sz="6600" dirty="0" smtClean="0"/>
              <a:t>в грач д</a:t>
            </a:r>
            <a:r>
              <a:rPr lang="ru-RU" sz="6600" dirty="0" smtClean="0">
                <a:solidFill>
                  <a:srgbClr val="FF0000"/>
                </a:solidFill>
              </a:rPr>
              <a:t>о</a:t>
            </a:r>
            <a:r>
              <a:rPr lang="ru-RU" sz="6600" dirty="0" smtClean="0"/>
              <a:t>ст</a:t>
            </a:r>
            <a:r>
              <a:rPr lang="ru-RU" sz="6600" dirty="0" smtClean="0">
                <a:solidFill>
                  <a:srgbClr val="FF0000"/>
                </a:solidFill>
              </a:rPr>
              <a:t>а</a:t>
            </a:r>
            <a:r>
              <a:rPr lang="ru-RU" sz="6600" dirty="0" smtClean="0"/>
              <a:t>ёт л</a:t>
            </a:r>
            <a:r>
              <a:rPr lang="ru-RU" sz="6600" dirty="0" smtClean="0">
                <a:solidFill>
                  <a:srgbClr val="FF0000"/>
                </a:solidFill>
              </a:rPr>
              <a:t>и</a:t>
            </a:r>
            <a:r>
              <a:rPr lang="ru-RU" sz="6600" dirty="0" smtClean="0"/>
              <a:t>чинок или зёрнышки или кусоч</a:t>
            </a:r>
            <a:r>
              <a:rPr lang="ru-RU" sz="6600" dirty="0" smtClean="0">
                <a:solidFill>
                  <a:srgbClr val="FF0000"/>
                </a:solidFill>
              </a:rPr>
              <a:t>е</a:t>
            </a:r>
            <a:r>
              <a:rPr lang="ru-RU" sz="6600" dirty="0" smtClean="0"/>
              <a:t>к к</a:t>
            </a:r>
            <a:r>
              <a:rPr lang="ru-RU" sz="6600" dirty="0" smtClean="0">
                <a:solidFill>
                  <a:srgbClr val="FF0000"/>
                </a:solidFill>
              </a:rPr>
              <a:t>о</a:t>
            </a:r>
            <a:r>
              <a:rPr lang="ru-RU" sz="6600" dirty="0" smtClean="0"/>
              <a:t>р</a:t>
            </a:r>
            <a:r>
              <a:rPr lang="ru-RU" sz="6600" dirty="0" smtClean="0">
                <a:solidFill>
                  <a:srgbClr val="FF0000"/>
                </a:solidFill>
              </a:rPr>
              <a:t>е</a:t>
            </a:r>
            <a:r>
              <a:rPr lang="ru-RU" sz="6600" dirty="0" smtClean="0"/>
              <a:t>шка.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154</TotalTime>
  <Words>639</Words>
  <PresentationFormat>Экран (4:3)</PresentationFormat>
  <Paragraphs>69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Работа над ошибками</vt:lpstr>
      <vt:lpstr>Памятка</vt:lpstr>
      <vt:lpstr>Пропуск слова</vt:lpstr>
      <vt:lpstr>Пропуск слова</vt:lpstr>
      <vt:lpstr>Определение границ предложения</vt:lpstr>
      <vt:lpstr>Определение границ предложения</vt:lpstr>
      <vt:lpstr>Неудачное слово или предложение</vt:lpstr>
      <vt:lpstr>Неудачное слово или предложение</vt:lpstr>
      <vt:lpstr>Проверка</vt:lpstr>
      <vt:lpstr>Проверка</vt:lpstr>
      <vt:lpstr>Проверка </vt:lpstr>
      <vt:lpstr>Физминутка</vt:lpstr>
      <vt:lpstr>Повторы</vt:lpstr>
      <vt:lpstr>Повторы</vt:lpstr>
      <vt:lpstr>Повторы</vt:lpstr>
      <vt:lpstr>Что нужно исправить в тексте?</vt:lpstr>
      <vt:lpstr>Что нужно исправить в тексте?</vt:lpstr>
      <vt:lpstr>Что нужно исправить в тексте?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над ошибками</dc:title>
  <cp:lastModifiedBy>317</cp:lastModifiedBy>
  <cp:revision>15</cp:revision>
  <dcterms:modified xsi:type="dcterms:W3CDTF">2015-01-12T12:04:02Z</dcterms:modified>
</cp:coreProperties>
</file>