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7" r:id="rId3"/>
    <p:sldId id="258" r:id="rId4"/>
    <p:sldId id="259" r:id="rId5"/>
    <p:sldId id="263" r:id="rId6"/>
    <p:sldId id="256" r:id="rId7"/>
    <p:sldId id="262"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78"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ED383EC-2C52-4C24-92E0-4E79F83989B6}" type="datetimeFigureOut">
              <a:rPr lang="ru-RU" smtClean="0"/>
              <a:t>22.05.2014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5C5521B-8FC5-419D-BBE5-A0172E188556}" type="slidenum">
              <a:rPr lang="ru-RU" smtClean="0"/>
              <a:t>‹#›</a:t>
            </a:fld>
            <a:endParaRPr lang="ru-RU"/>
          </a:p>
        </p:txBody>
      </p:sp>
    </p:spTree>
    <p:extLst>
      <p:ext uri="{BB962C8B-B14F-4D97-AF65-F5344CB8AC3E}">
        <p14:creationId xmlns:p14="http://schemas.microsoft.com/office/powerpoint/2010/main" val="2708028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D383EC-2C52-4C24-92E0-4E79F83989B6}" type="datetimeFigureOut">
              <a:rPr lang="ru-RU" smtClean="0"/>
              <a:t>22.05.2014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5C5521B-8FC5-419D-BBE5-A0172E188556}" type="slidenum">
              <a:rPr lang="ru-RU" smtClean="0"/>
              <a:t>‹#›</a:t>
            </a:fld>
            <a:endParaRPr lang="ru-RU"/>
          </a:p>
        </p:txBody>
      </p:sp>
    </p:spTree>
    <p:extLst>
      <p:ext uri="{BB962C8B-B14F-4D97-AF65-F5344CB8AC3E}">
        <p14:creationId xmlns:p14="http://schemas.microsoft.com/office/powerpoint/2010/main" val="3093976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D383EC-2C52-4C24-92E0-4E79F83989B6}" type="datetimeFigureOut">
              <a:rPr lang="ru-RU" smtClean="0"/>
              <a:t>22.05.2014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5C5521B-8FC5-419D-BBE5-A0172E188556}" type="slidenum">
              <a:rPr lang="ru-RU" smtClean="0"/>
              <a:t>‹#›</a:t>
            </a:fld>
            <a:endParaRPr lang="ru-RU"/>
          </a:p>
        </p:txBody>
      </p:sp>
    </p:spTree>
    <p:extLst>
      <p:ext uri="{BB962C8B-B14F-4D97-AF65-F5344CB8AC3E}">
        <p14:creationId xmlns:p14="http://schemas.microsoft.com/office/powerpoint/2010/main" val="2820919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D383EC-2C52-4C24-92E0-4E79F83989B6}" type="datetimeFigureOut">
              <a:rPr lang="ru-RU" smtClean="0"/>
              <a:t>22.05.2014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5C5521B-8FC5-419D-BBE5-A0172E188556}" type="slidenum">
              <a:rPr lang="ru-RU" smtClean="0"/>
              <a:t>‹#›</a:t>
            </a:fld>
            <a:endParaRPr lang="ru-RU"/>
          </a:p>
        </p:txBody>
      </p:sp>
    </p:spTree>
    <p:extLst>
      <p:ext uri="{BB962C8B-B14F-4D97-AF65-F5344CB8AC3E}">
        <p14:creationId xmlns:p14="http://schemas.microsoft.com/office/powerpoint/2010/main" val="3491962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ED383EC-2C52-4C24-92E0-4E79F83989B6}" type="datetimeFigureOut">
              <a:rPr lang="ru-RU" smtClean="0"/>
              <a:t>22.05.2014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5C5521B-8FC5-419D-BBE5-A0172E188556}" type="slidenum">
              <a:rPr lang="ru-RU" smtClean="0"/>
              <a:t>‹#›</a:t>
            </a:fld>
            <a:endParaRPr lang="ru-RU"/>
          </a:p>
        </p:txBody>
      </p:sp>
    </p:spTree>
    <p:extLst>
      <p:ext uri="{BB962C8B-B14F-4D97-AF65-F5344CB8AC3E}">
        <p14:creationId xmlns:p14="http://schemas.microsoft.com/office/powerpoint/2010/main" val="263695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ED383EC-2C52-4C24-92E0-4E79F83989B6}" type="datetimeFigureOut">
              <a:rPr lang="ru-RU" smtClean="0"/>
              <a:t>22.05.2014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5C5521B-8FC5-419D-BBE5-A0172E188556}" type="slidenum">
              <a:rPr lang="ru-RU" smtClean="0"/>
              <a:t>‹#›</a:t>
            </a:fld>
            <a:endParaRPr lang="ru-RU"/>
          </a:p>
        </p:txBody>
      </p:sp>
    </p:spTree>
    <p:extLst>
      <p:ext uri="{BB962C8B-B14F-4D97-AF65-F5344CB8AC3E}">
        <p14:creationId xmlns:p14="http://schemas.microsoft.com/office/powerpoint/2010/main" val="1872299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ED383EC-2C52-4C24-92E0-4E79F83989B6}" type="datetimeFigureOut">
              <a:rPr lang="ru-RU" smtClean="0"/>
              <a:t>22.05.2014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5C5521B-8FC5-419D-BBE5-A0172E188556}" type="slidenum">
              <a:rPr lang="ru-RU" smtClean="0"/>
              <a:t>‹#›</a:t>
            </a:fld>
            <a:endParaRPr lang="ru-RU"/>
          </a:p>
        </p:txBody>
      </p:sp>
    </p:spTree>
    <p:extLst>
      <p:ext uri="{BB962C8B-B14F-4D97-AF65-F5344CB8AC3E}">
        <p14:creationId xmlns:p14="http://schemas.microsoft.com/office/powerpoint/2010/main" val="2199324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ED383EC-2C52-4C24-92E0-4E79F83989B6}" type="datetimeFigureOut">
              <a:rPr lang="ru-RU" smtClean="0"/>
              <a:t>22.05.2014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5C5521B-8FC5-419D-BBE5-A0172E188556}" type="slidenum">
              <a:rPr lang="ru-RU" smtClean="0"/>
              <a:t>‹#›</a:t>
            </a:fld>
            <a:endParaRPr lang="ru-RU"/>
          </a:p>
        </p:txBody>
      </p:sp>
    </p:spTree>
    <p:extLst>
      <p:ext uri="{BB962C8B-B14F-4D97-AF65-F5344CB8AC3E}">
        <p14:creationId xmlns:p14="http://schemas.microsoft.com/office/powerpoint/2010/main" val="243825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ED383EC-2C52-4C24-92E0-4E79F83989B6}" type="datetimeFigureOut">
              <a:rPr lang="ru-RU" smtClean="0"/>
              <a:t>22.05.2014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5C5521B-8FC5-419D-BBE5-A0172E188556}" type="slidenum">
              <a:rPr lang="ru-RU" smtClean="0"/>
              <a:t>‹#›</a:t>
            </a:fld>
            <a:endParaRPr lang="ru-RU"/>
          </a:p>
        </p:txBody>
      </p:sp>
    </p:spTree>
    <p:extLst>
      <p:ext uri="{BB962C8B-B14F-4D97-AF65-F5344CB8AC3E}">
        <p14:creationId xmlns:p14="http://schemas.microsoft.com/office/powerpoint/2010/main" val="3048064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ED383EC-2C52-4C24-92E0-4E79F83989B6}" type="datetimeFigureOut">
              <a:rPr lang="ru-RU" smtClean="0"/>
              <a:t>22.05.2014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5C5521B-8FC5-419D-BBE5-A0172E188556}" type="slidenum">
              <a:rPr lang="ru-RU" smtClean="0"/>
              <a:t>‹#›</a:t>
            </a:fld>
            <a:endParaRPr lang="ru-RU"/>
          </a:p>
        </p:txBody>
      </p:sp>
    </p:spTree>
    <p:extLst>
      <p:ext uri="{BB962C8B-B14F-4D97-AF65-F5344CB8AC3E}">
        <p14:creationId xmlns:p14="http://schemas.microsoft.com/office/powerpoint/2010/main" val="896107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ED383EC-2C52-4C24-92E0-4E79F83989B6}" type="datetimeFigureOut">
              <a:rPr lang="ru-RU" smtClean="0"/>
              <a:t>22.05.2014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5C5521B-8FC5-419D-BBE5-A0172E188556}" type="slidenum">
              <a:rPr lang="ru-RU" smtClean="0"/>
              <a:t>‹#›</a:t>
            </a:fld>
            <a:endParaRPr lang="ru-RU"/>
          </a:p>
        </p:txBody>
      </p:sp>
    </p:spTree>
    <p:extLst>
      <p:ext uri="{BB962C8B-B14F-4D97-AF65-F5344CB8AC3E}">
        <p14:creationId xmlns:p14="http://schemas.microsoft.com/office/powerpoint/2010/main" val="516028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D383EC-2C52-4C24-92E0-4E79F83989B6}" type="datetimeFigureOut">
              <a:rPr lang="ru-RU" smtClean="0"/>
              <a:t>22.05.2014</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C5521B-8FC5-419D-BBE5-A0172E188556}" type="slidenum">
              <a:rPr lang="ru-RU" smtClean="0"/>
              <a:t>‹#›</a:t>
            </a:fld>
            <a:endParaRPr lang="ru-RU"/>
          </a:p>
        </p:txBody>
      </p:sp>
    </p:spTree>
    <p:extLst>
      <p:ext uri="{BB962C8B-B14F-4D97-AF65-F5344CB8AC3E}">
        <p14:creationId xmlns:p14="http://schemas.microsoft.com/office/powerpoint/2010/main" val="537961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71406"/>
            <a:ext cx="12192000" cy="6929406"/>
          </a:xfrm>
        </p:spPr>
      </p:pic>
      <p:sp>
        <p:nvSpPr>
          <p:cNvPr id="5" name="TextBox 4"/>
          <p:cNvSpPr txBox="1"/>
          <p:nvPr/>
        </p:nvSpPr>
        <p:spPr>
          <a:xfrm>
            <a:off x="368968" y="2053390"/>
            <a:ext cx="11454063" cy="2862322"/>
          </a:xfrm>
          <a:prstGeom prst="rect">
            <a:avLst/>
          </a:prstGeom>
          <a:noFill/>
        </p:spPr>
        <p:txBody>
          <a:bodyPr wrap="square" rtlCol="0">
            <a:spAutoFit/>
          </a:bodyPr>
          <a:lstStyle/>
          <a:p>
            <a:r>
              <a:rPr lang="ru-RU" sz="6000" b="1" i="1" dirty="0" smtClean="0">
                <a:solidFill>
                  <a:srgbClr val="FF0000"/>
                </a:solidFill>
                <a:latin typeface="Times New Roman" panose="02020603050405020304" pitchFamily="18" charset="0"/>
                <a:cs typeface="Times New Roman" panose="02020603050405020304" pitchFamily="18" charset="0"/>
              </a:rPr>
              <a:t>«ПОЭЗИЯ МОЯ, ТЫ ИЗ ОКОПА…» </a:t>
            </a:r>
          </a:p>
          <a:p>
            <a:r>
              <a:rPr lang="ru-RU" sz="6000" b="1" i="1">
                <a:solidFill>
                  <a:srgbClr val="FF0000"/>
                </a:solidFill>
                <a:latin typeface="Times New Roman" panose="02020603050405020304" pitchFamily="18" charset="0"/>
                <a:cs typeface="Times New Roman" panose="02020603050405020304" pitchFamily="18" charset="0"/>
              </a:rPr>
              <a:t> </a:t>
            </a:r>
            <a:r>
              <a:rPr lang="ru-RU" sz="6000" b="1" i="1" smtClean="0">
                <a:solidFill>
                  <a:srgbClr val="FF0000"/>
                </a:solidFill>
                <a:latin typeface="Times New Roman" panose="02020603050405020304" pitchFamily="18" charset="0"/>
                <a:cs typeface="Times New Roman" panose="02020603050405020304" pitchFamily="18" charset="0"/>
              </a:rPr>
              <a:t>                             </a:t>
            </a:r>
            <a:r>
              <a:rPr lang="ru-RU" sz="4400" b="1" i="1" smtClean="0">
                <a:solidFill>
                  <a:srgbClr val="FF0000"/>
                </a:solidFill>
                <a:latin typeface="Times New Roman" panose="02020603050405020304" pitchFamily="18" charset="0"/>
                <a:cs typeface="Times New Roman" panose="02020603050405020304" pitchFamily="18" charset="0"/>
              </a:rPr>
              <a:t>Н</a:t>
            </a:r>
            <a:r>
              <a:rPr lang="ru-RU" sz="4400" b="1" i="1" dirty="0" smtClean="0">
                <a:solidFill>
                  <a:srgbClr val="FF0000"/>
                </a:solidFill>
                <a:latin typeface="Times New Roman" panose="02020603050405020304" pitchFamily="18" charset="0"/>
                <a:cs typeface="Times New Roman" panose="02020603050405020304" pitchFamily="18" charset="0"/>
              </a:rPr>
              <a:t>. СТАРШИНОВ</a:t>
            </a:r>
            <a:endParaRPr lang="ru-RU" sz="4400" b="1"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0866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093764010"/>
              </p:ext>
            </p:extLst>
          </p:nvPr>
        </p:nvGraphicFramePr>
        <p:xfrm>
          <a:off x="4152566" y="160421"/>
          <a:ext cx="7686508" cy="6797040"/>
        </p:xfrm>
        <a:graphic>
          <a:graphicData uri="http://schemas.openxmlformats.org/drawingml/2006/table">
            <a:tbl>
              <a:tblPr/>
              <a:tblGrid>
                <a:gridCol w="7686508"/>
              </a:tblGrid>
              <a:tr h="6191540">
                <a:tc>
                  <a:txBody>
                    <a:bodyPr/>
                    <a:lstStyle/>
                    <a:p>
                      <a:endParaRPr lang="ru-RU" dirty="0" smtClean="0"/>
                    </a:p>
                    <a:p>
                      <a:r>
                        <a:rPr lang="ru-RU" sz="2800" b="1" i="1" dirty="0" smtClean="0">
                          <a:solidFill>
                            <a:schemeClr val="accent1">
                              <a:lumMod val="75000"/>
                            </a:schemeClr>
                          </a:solidFill>
                          <a:latin typeface="Times New Roman" panose="02020603050405020304" pitchFamily="18" charset="0"/>
                          <a:cs typeface="Times New Roman" panose="02020603050405020304" pitchFamily="18" charset="0"/>
                        </a:rPr>
                        <a:t>Мы </a:t>
                      </a:r>
                      <a:r>
                        <a:rPr lang="ru-RU" sz="2800" b="1" i="1" dirty="0">
                          <a:solidFill>
                            <a:schemeClr val="accent1">
                              <a:lumMod val="75000"/>
                            </a:schemeClr>
                          </a:solidFill>
                          <a:latin typeface="Times New Roman" panose="02020603050405020304" pitchFamily="18" charset="0"/>
                          <a:cs typeface="Times New Roman" panose="02020603050405020304" pitchFamily="18" charset="0"/>
                        </a:rPr>
                        <a:t>знаем, что ныне лежит на весах</a:t>
                      </a:r>
                      <a:br>
                        <a:rPr lang="ru-RU" sz="2800" b="1" i="1" dirty="0">
                          <a:solidFill>
                            <a:schemeClr val="accent1">
                              <a:lumMod val="75000"/>
                            </a:schemeClr>
                          </a:solidFill>
                          <a:latin typeface="Times New Roman" panose="02020603050405020304" pitchFamily="18" charset="0"/>
                          <a:cs typeface="Times New Roman" panose="02020603050405020304" pitchFamily="18" charset="0"/>
                        </a:rPr>
                      </a:br>
                      <a:r>
                        <a:rPr lang="ru-RU" sz="2800" b="1" i="1" dirty="0">
                          <a:solidFill>
                            <a:schemeClr val="accent1">
                              <a:lumMod val="75000"/>
                            </a:schemeClr>
                          </a:solidFill>
                          <a:latin typeface="Times New Roman" panose="02020603050405020304" pitchFamily="18" charset="0"/>
                          <a:cs typeface="Times New Roman" panose="02020603050405020304" pitchFamily="18" charset="0"/>
                        </a:rPr>
                        <a:t>И что совершается ныне.</a:t>
                      </a:r>
                      <a:br>
                        <a:rPr lang="ru-RU" sz="2800" b="1" i="1" dirty="0">
                          <a:solidFill>
                            <a:schemeClr val="accent1">
                              <a:lumMod val="75000"/>
                            </a:schemeClr>
                          </a:solidFill>
                          <a:latin typeface="Times New Roman" panose="02020603050405020304" pitchFamily="18" charset="0"/>
                          <a:cs typeface="Times New Roman" panose="02020603050405020304" pitchFamily="18" charset="0"/>
                        </a:rPr>
                      </a:br>
                      <a:r>
                        <a:rPr lang="ru-RU" sz="2800" b="1" i="1" dirty="0">
                          <a:solidFill>
                            <a:schemeClr val="accent1">
                              <a:lumMod val="75000"/>
                            </a:schemeClr>
                          </a:solidFill>
                          <a:latin typeface="Times New Roman" panose="02020603050405020304" pitchFamily="18" charset="0"/>
                          <a:cs typeface="Times New Roman" panose="02020603050405020304" pitchFamily="18" charset="0"/>
                        </a:rPr>
                        <a:t>Час мужества пробил на наших часах,</a:t>
                      </a:r>
                      <a:br>
                        <a:rPr lang="ru-RU" sz="2800" b="1" i="1" dirty="0">
                          <a:solidFill>
                            <a:schemeClr val="accent1">
                              <a:lumMod val="75000"/>
                            </a:schemeClr>
                          </a:solidFill>
                          <a:latin typeface="Times New Roman" panose="02020603050405020304" pitchFamily="18" charset="0"/>
                          <a:cs typeface="Times New Roman" panose="02020603050405020304" pitchFamily="18" charset="0"/>
                        </a:rPr>
                      </a:br>
                      <a:r>
                        <a:rPr lang="ru-RU" sz="2800" b="1" i="1" dirty="0">
                          <a:solidFill>
                            <a:schemeClr val="accent1">
                              <a:lumMod val="75000"/>
                            </a:schemeClr>
                          </a:solidFill>
                          <a:latin typeface="Times New Roman" panose="02020603050405020304" pitchFamily="18" charset="0"/>
                          <a:cs typeface="Times New Roman" panose="02020603050405020304" pitchFamily="18" charset="0"/>
                        </a:rPr>
                        <a:t>И мужество нас не покинет.</a:t>
                      </a:r>
                      <a:br>
                        <a:rPr lang="ru-RU" sz="2800" b="1" i="1" dirty="0">
                          <a:solidFill>
                            <a:schemeClr val="accent1">
                              <a:lumMod val="75000"/>
                            </a:schemeClr>
                          </a:solidFill>
                          <a:latin typeface="Times New Roman" panose="02020603050405020304" pitchFamily="18" charset="0"/>
                          <a:cs typeface="Times New Roman" panose="02020603050405020304" pitchFamily="18" charset="0"/>
                        </a:rPr>
                      </a:br>
                      <a:r>
                        <a:rPr lang="ru-RU" sz="2800" b="1" i="1" dirty="0">
                          <a:solidFill>
                            <a:schemeClr val="accent1">
                              <a:lumMod val="75000"/>
                            </a:schemeClr>
                          </a:solidFill>
                          <a:latin typeface="Times New Roman" panose="02020603050405020304" pitchFamily="18" charset="0"/>
                          <a:cs typeface="Times New Roman" panose="02020603050405020304" pitchFamily="18" charset="0"/>
                        </a:rPr>
                        <a:t/>
                      </a:r>
                      <a:br>
                        <a:rPr lang="ru-RU" sz="2800" b="1" i="1" dirty="0">
                          <a:solidFill>
                            <a:schemeClr val="accent1">
                              <a:lumMod val="75000"/>
                            </a:schemeClr>
                          </a:solidFill>
                          <a:latin typeface="Times New Roman" panose="02020603050405020304" pitchFamily="18" charset="0"/>
                          <a:cs typeface="Times New Roman" panose="02020603050405020304" pitchFamily="18" charset="0"/>
                        </a:rPr>
                      </a:br>
                      <a:r>
                        <a:rPr lang="ru-RU" sz="2800" b="1" i="1" dirty="0">
                          <a:solidFill>
                            <a:schemeClr val="accent1">
                              <a:lumMod val="75000"/>
                            </a:schemeClr>
                          </a:solidFill>
                          <a:latin typeface="Times New Roman" panose="02020603050405020304" pitchFamily="18" charset="0"/>
                          <a:cs typeface="Times New Roman" panose="02020603050405020304" pitchFamily="18" charset="0"/>
                        </a:rPr>
                        <a:t>Не страшно под пулями мертвыми лечь,</a:t>
                      </a:r>
                      <a:br>
                        <a:rPr lang="ru-RU" sz="2800" b="1" i="1" dirty="0">
                          <a:solidFill>
                            <a:schemeClr val="accent1">
                              <a:lumMod val="75000"/>
                            </a:schemeClr>
                          </a:solidFill>
                          <a:latin typeface="Times New Roman" panose="02020603050405020304" pitchFamily="18" charset="0"/>
                          <a:cs typeface="Times New Roman" panose="02020603050405020304" pitchFamily="18" charset="0"/>
                        </a:rPr>
                      </a:br>
                      <a:r>
                        <a:rPr lang="ru-RU" sz="2800" b="1" i="1" dirty="0">
                          <a:solidFill>
                            <a:schemeClr val="accent1">
                              <a:lumMod val="75000"/>
                            </a:schemeClr>
                          </a:solidFill>
                          <a:latin typeface="Times New Roman" panose="02020603050405020304" pitchFamily="18" charset="0"/>
                          <a:cs typeface="Times New Roman" panose="02020603050405020304" pitchFamily="18" charset="0"/>
                        </a:rPr>
                        <a:t>Не горько остаться без крова,</a:t>
                      </a:r>
                      <a:br>
                        <a:rPr lang="ru-RU" sz="2800" b="1" i="1" dirty="0">
                          <a:solidFill>
                            <a:schemeClr val="accent1">
                              <a:lumMod val="75000"/>
                            </a:schemeClr>
                          </a:solidFill>
                          <a:latin typeface="Times New Roman" panose="02020603050405020304" pitchFamily="18" charset="0"/>
                          <a:cs typeface="Times New Roman" panose="02020603050405020304" pitchFamily="18" charset="0"/>
                        </a:rPr>
                      </a:br>
                      <a:r>
                        <a:rPr lang="ru-RU" sz="2800" b="1" i="1" dirty="0">
                          <a:solidFill>
                            <a:schemeClr val="accent1">
                              <a:lumMod val="75000"/>
                            </a:schemeClr>
                          </a:solidFill>
                          <a:latin typeface="Times New Roman" panose="02020603050405020304" pitchFamily="18" charset="0"/>
                          <a:cs typeface="Times New Roman" panose="02020603050405020304" pitchFamily="18" charset="0"/>
                        </a:rPr>
                        <a:t>И мы сохраним тебя, русская речь,</a:t>
                      </a:r>
                      <a:br>
                        <a:rPr lang="ru-RU" sz="2800" b="1" i="1" dirty="0">
                          <a:solidFill>
                            <a:schemeClr val="accent1">
                              <a:lumMod val="75000"/>
                            </a:schemeClr>
                          </a:solidFill>
                          <a:latin typeface="Times New Roman" panose="02020603050405020304" pitchFamily="18" charset="0"/>
                          <a:cs typeface="Times New Roman" panose="02020603050405020304" pitchFamily="18" charset="0"/>
                        </a:rPr>
                      </a:br>
                      <a:r>
                        <a:rPr lang="ru-RU" sz="2800" b="1" i="1" dirty="0">
                          <a:solidFill>
                            <a:schemeClr val="accent1">
                              <a:lumMod val="75000"/>
                            </a:schemeClr>
                          </a:solidFill>
                          <a:latin typeface="Times New Roman" panose="02020603050405020304" pitchFamily="18" charset="0"/>
                          <a:cs typeface="Times New Roman" panose="02020603050405020304" pitchFamily="18" charset="0"/>
                        </a:rPr>
                        <a:t>Великое русское слово.</a:t>
                      </a:r>
                      <a:br>
                        <a:rPr lang="ru-RU" sz="2800" b="1" i="1" dirty="0">
                          <a:solidFill>
                            <a:schemeClr val="accent1">
                              <a:lumMod val="75000"/>
                            </a:schemeClr>
                          </a:solidFill>
                          <a:latin typeface="Times New Roman" panose="02020603050405020304" pitchFamily="18" charset="0"/>
                          <a:cs typeface="Times New Roman" panose="02020603050405020304" pitchFamily="18" charset="0"/>
                        </a:rPr>
                      </a:br>
                      <a:r>
                        <a:rPr lang="ru-RU" sz="2800" b="1" i="1" dirty="0">
                          <a:solidFill>
                            <a:schemeClr val="accent1">
                              <a:lumMod val="75000"/>
                            </a:schemeClr>
                          </a:solidFill>
                          <a:latin typeface="Times New Roman" panose="02020603050405020304" pitchFamily="18" charset="0"/>
                          <a:cs typeface="Times New Roman" panose="02020603050405020304" pitchFamily="18" charset="0"/>
                        </a:rPr>
                        <a:t/>
                      </a:r>
                      <a:br>
                        <a:rPr lang="ru-RU" sz="2800" b="1" i="1" dirty="0">
                          <a:solidFill>
                            <a:schemeClr val="accent1">
                              <a:lumMod val="75000"/>
                            </a:schemeClr>
                          </a:solidFill>
                          <a:latin typeface="Times New Roman" panose="02020603050405020304" pitchFamily="18" charset="0"/>
                          <a:cs typeface="Times New Roman" panose="02020603050405020304" pitchFamily="18" charset="0"/>
                        </a:rPr>
                      </a:br>
                      <a:r>
                        <a:rPr lang="ru-RU" sz="2800" b="1" i="1" dirty="0">
                          <a:solidFill>
                            <a:schemeClr val="accent1">
                              <a:lumMod val="75000"/>
                            </a:schemeClr>
                          </a:solidFill>
                          <a:latin typeface="Times New Roman" panose="02020603050405020304" pitchFamily="18" charset="0"/>
                          <a:cs typeface="Times New Roman" panose="02020603050405020304" pitchFamily="18" charset="0"/>
                        </a:rPr>
                        <a:t>Свободным и чистым тебя пронесем,</a:t>
                      </a:r>
                      <a:br>
                        <a:rPr lang="ru-RU" sz="2800" b="1" i="1" dirty="0">
                          <a:solidFill>
                            <a:schemeClr val="accent1">
                              <a:lumMod val="75000"/>
                            </a:schemeClr>
                          </a:solidFill>
                          <a:latin typeface="Times New Roman" panose="02020603050405020304" pitchFamily="18" charset="0"/>
                          <a:cs typeface="Times New Roman" panose="02020603050405020304" pitchFamily="18" charset="0"/>
                        </a:rPr>
                      </a:br>
                      <a:r>
                        <a:rPr lang="ru-RU" sz="2800" b="1" i="1" dirty="0">
                          <a:solidFill>
                            <a:schemeClr val="accent1">
                              <a:lumMod val="75000"/>
                            </a:schemeClr>
                          </a:solidFill>
                          <a:latin typeface="Times New Roman" panose="02020603050405020304" pitchFamily="18" charset="0"/>
                          <a:cs typeface="Times New Roman" panose="02020603050405020304" pitchFamily="18" charset="0"/>
                        </a:rPr>
                        <a:t>И внукам дадим, и от плена спасем</a:t>
                      </a:r>
                      <a:br>
                        <a:rPr lang="ru-RU" sz="2800" b="1" i="1" dirty="0">
                          <a:solidFill>
                            <a:schemeClr val="accent1">
                              <a:lumMod val="75000"/>
                            </a:schemeClr>
                          </a:solidFill>
                          <a:latin typeface="Times New Roman" panose="02020603050405020304" pitchFamily="18" charset="0"/>
                          <a:cs typeface="Times New Roman" panose="02020603050405020304" pitchFamily="18" charset="0"/>
                        </a:rPr>
                      </a:br>
                      <a:r>
                        <a:rPr lang="ru-RU" sz="2800" b="1" i="1" dirty="0">
                          <a:solidFill>
                            <a:schemeClr val="accent1">
                              <a:lumMod val="75000"/>
                            </a:schemeClr>
                          </a:solidFill>
                          <a:latin typeface="Times New Roman" panose="02020603050405020304" pitchFamily="18" charset="0"/>
                          <a:cs typeface="Times New Roman" panose="02020603050405020304" pitchFamily="18" charset="0"/>
                        </a:rPr>
                        <a:t>Навеки</a:t>
                      </a:r>
                      <a:r>
                        <a:rPr lang="ru-RU" sz="2800" b="1" i="1" dirty="0" smtClean="0">
                          <a:solidFill>
                            <a:schemeClr val="accent1">
                              <a:lumMod val="75000"/>
                            </a:schemeClr>
                          </a:solidFill>
                          <a:latin typeface="Times New Roman" panose="02020603050405020304" pitchFamily="18" charset="0"/>
                          <a:cs typeface="Times New Roman" panose="02020603050405020304" pitchFamily="18" charset="0"/>
                        </a:rPr>
                        <a:t>!</a:t>
                      </a:r>
                    </a:p>
                    <a:p>
                      <a:r>
                        <a:rPr lang="ru-RU" sz="2400" b="1" i="1" dirty="0" smtClean="0">
                          <a:solidFill>
                            <a:schemeClr val="accent1">
                              <a:lumMod val="75000"/>
                            </a:schemeClr>
                          </a:solidFill>
                          <a:latin typeface="Times New Roman" panose="02020603050405020304" pitchFamily="18" charset="0"/>
                          <a:cs typeface="Times New Roman" panose="02020603050405020304" pitchFamily="18" charset="0"/>
                        </a:rPr>
                        <a:t>                                              А.</a:t>
                      </a:r>
                      <a:r>
                        <a:rPr lang="ru-RU" sz="2400" b="1" i="1" baseline="0" dirty="0" smtClean="0">
                          <a:solidFill>
                            <a:schemeClr val="accent1">
                              <a:lumMod val="75000"/>
                            </a:schemeClr>
                          </a:solidFill>
                          <a:latin typeface="Times New Roman" panose="02020603050405020304" pitchFamily="18" charset="0"/>
                          <a:cs typeface="Times New Roman" panose="02020603050405020304" pitchFamily="18" charset="0"/>
                        </a:rPr>
                        <a:t> А</a:t>
                      </a:r>
                      <a:r>
                        <a:rPr lang="ru-RU" sz="2400" b="1" i="1" dirty="0" smtClean="0">
                          <a:solidFill>
                            <a:schemeClr val="accent1">
                              <a:lumMod val="75000"/>
                            </a:schemeClr>
                          </a:solidFill>
                          <a:latin typeface="Times New Roman" panose="02020603050405020304" pitchFamily="18" charset="0"/>
                          <a:cs typeface="Times New Roman" panose="02020603050405020304" pitchFamily="18" charset="0"/>
                        </a:rPr>
                        <a:t>ХМАТОВА</a:t>
                      </a:r>
                      <a:endParaRPr lang="ru-RU" sz="2400" b="1" i="1" dirty="0">
                        <a:solidFill>
                          <a:schemeClr val="accent1">
                            <a:lumMod val="75000"/>
                          </a:schemeClr>
                        </a:solidFill>
                        <a:latin typeface="Times New Roman" panose="02020603050405020304" pitchFamily="18" charset="0"/>
                        <a:cs typeface="Times New Roman" panose="02020603050405020304" pitchFamily="18" charset="0"/>
                      </a:endParaRPr>
                    </a:p>
                  </a:txBody>
                  <a:tcPr anchor="ctr">
                    <a:lnL>
                      <a:noFill/>
                    </a:lnL>
                    <a:lnR>
                      <a:noFill/>
                    </a:lnR>
                    <a:lnT>
                      <a:noFill/>
                    </a:lnT>
                    <a:lnB>
                      <a:noFill/>
                    </a:lnB>
                    <a:solidFill>
                      <a:srgbClr val="FFFFFF"/>
                    </a:solidFill>
                  </a:tcPr>
                </a:tc>
              </a:tr>
              <a:tr h="506039">
                <a:tc>
                  <a:txBody>
                    <a:bodyPr/>
                    <a:lstStyle/>
                    <a:p>
                      <a:endParaRPr lang="ru-RU" sz="2800" b="1" i="1" dirty="0">
                        <a:solidFill>
                          <a:schemeClr val="accent1">
                            <a:lumMod val="75000"/>
                          </a:schemeClr>
                        </a:solidFill>
                        <a:latin typeface="Times New Roman" panose="02020603050405020304" pitchFamily="18" charset="0"/>
                        <a:cs typeface="Times New Roman" panose="02020603050405020304" pitchFamily="18" charset="0"/>
                      </a:endParaRPr>
                    </a:p>
                  </a:txBody>
                  <a:tcPr anchor="ctr">
                    <a:lnL>
                      <a:noFill/>
                    </a:lnL>
                    <a:lnR>
                      <a:noFill/>
                    </a:lnR>
                    <a:lnT>
                      <a:noFill/>
                    </a:lnT>
                    <a:lnB>
                      <a:noFill/>
                    </a:lnB>
                    <a:solidFill>
                      <a:srgbClr val="FFFFFF"/>
                    </a:solidFill>
                  </a:tcPr>
                </a:tc>
              </a:tr>
            </a:tbl>
          </a:graphicData>
        </a:graphic>
      </p:graphicFrame>
      <p:sp>
        <p:nvSpPr>
          <p:cNvPr id="5" name="Rectangle 1"/>
          <p:cNvSpPr>
            <a:spLocks noChangeArrowheads="1"/>
          </p:cNvSpPr>
          <p:nvPr/>
        </p:nvSpPr>
        <p:spPr bwMode="auto">
          <a:xfrm>
            <a:off x="838200" y="2035175"/>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dirty="0" smtClean="0">
                <a:ln>
                  <a:noFill/>
                </a:ln>
                <a:solidFill>
                  <a:schemeClr val="tx1"/>
                </a:solidFill>
                <a:effectLst/>
                <a:latin typeface="Arial" panose="020B0604020202020204" pitchFamily="34" charset="0"/>
              </a:rPr>
              <a:t>  </a:t>
            </a:r>
            <a:r>
              <a:rPr kumimoji="0" lang="ru-RU" altLang="ru-RU" sz="42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ru-RU" altLang="ru-RU" sz="1800" b="0" i="0" u="none" strike="noStrike" cap="none" normalizeH="0" baseline="0" dirty="0" smtClean="0">
                <a:ln>
                  <a:noFill/>
                </a:ln>
                <a:solidFill>
                  <a:schemeClr val="tx1"/>
                </a:solidFill>
                <a:effectLst/>
              </a:rPr>
              <a:t/>
            </a:r>
            <a:br>
              <a:rPr kumimoji="0" lang="ru-RU" altLang="ru-RU" sz="1800" b="0" i="0" u="none" strike="noStrike" cap="none" normalizeH="0" baseline="0" dirty="0" smtClean="0">
                <a:ln>
                  <a:noFill/>
                </a:ln>
                <a:solidFill>
                  <a:schemeClr val="tx1"/>
                </a:solidFill>
                <a:effectLst/>
              </a:rPr>
            </a:br>
            <a:endParaRPr kumimoji="0" lang="ru-RU" altLang="ru-RU" sz="1200" b="1" i="0" u="none" strike="noStrike" cap="none" normalizeH="0" baseline="0" dirty="0" smtClean="0">
              <a:ln>
                <a:noFill/>
              </a:ln>
              <a:solidFill>
                <a:srgbClr val="4F4D4D"/>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rgbClr val="4F4D4D"/>
                </a:solidFill>
                <a:effectLst/>
                <a:latin typeface="Times New Roman" panose="02020603050405020304" pitchFamily="18" charset="0"/>
                <a:cs typeface="Times New Roman" panose="02020603050405020304" pitchFamily="18" charset="0"/>
              </a:rPr>
              <a:t>Анна Ахматова</a:t>
            </a:r>
            <a:br>
              <a:rPr kumimoji="0" lang="ru-RU" altLang="ru-RU" sz="1200" b="1" i="0" u="none" strike="noStrike" cap="none" normalizeH="0" baseline="0" dirty="0" smtClean="0">
                <a:ln>
                  <a:noFill/>
                </a:ln>
                <a:solidFill>
                  <a:srgbClr val="4F4D4D"/>
                </a:solidFill>
                <a:effectLst/>
                <a:latin typeface="Times New Roman" panose="02020603050405020304" pitchFamily="18" charset="0"/>
                <a:cs typeface="Times New Roman" panose="02020603050405020304" pitchFamily="18" charset="0"/>
              </a:rPr>
            </a:br>
            <a:r>
              <a:rPr kumimoji="0" lang="ru-RU" altLang="ru-RU" sz="1200" b="1" i="0" u="none" strike="noStrike" cap="none" normalizeH="0" baseline="0" dirty="0" smtClean="0">
                <a:ln>
                  <a:noFill/>
                </a:ln>
                <a:solidFill>
                  <a:srgbClr val="4F4D4D"/>
                </a:solidFill>
                <a:effectLst/>
                <a:latin typeface="Times New Roman" panose="02020603050405020304" pitchFamily="18" charset="0"/>
                <a:cs typeface="Times New Roman" panose="02020603050405020304" pitchFamily="18" charset="0"/>
              </a:rPr>
              <a:t>«Мужество»</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pic>
        <p:nvPicPr>
          <p:cNvPr id="1026" name="Picture 2" descr="Анна Ахматов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9021" y="1482224"/>
            <a:ext cx="3763545" cy="37635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6403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15637" y="285008"/>
            <a:ext cx="11340934" cy="6222670"/>
          </a:xfrm>
        </p:spPr>
        <p:txBody>
          <a:bodyPr>
            <a:normAutofit/>
          </a:bodyPr>
          <a:lstStyle/>
          <a:p>
            <a:pPr marL="0" indent="0">
              <a:buNone/>
            </a:pPr>
            <a:r>
              <a:rPr lang="ru-RU" sz="4000" b="1" i="1" dirty="0" smtClean="0">
                <a:solidFill>
                  <a:srgbClr val="FF0000"/>
                </a:solidFill>
              </a:rPr>
              <a:t>Я столько раз </a:t>
            </a:r>
            <a:r>
              <a:rPr lang="ru-RU" sz="4000" b="1" i="1" dirty="0" err="1" smtClean="0">
                <a:solidFill>
                  <a:srgbClr val="FF0000"/>
                </a:solidFill>
              </a:rPr>
              <a:t>видала</a:t>
            </a:r>
            <a:r>
              <a:rPr lang="ru-RU" sz="4000" b="1" i="1" dirty="0" smtClean="0">
                <a:solidFill>
                  <a:srgbClr val="FF0000"/>
                </a:solidFill>
              </a:rPr>
              <a:t> рукопашный,</a:t>
            </a:r>
          </a:p>
          <a:p>
            <a:pPr marL="0" indent="0">
              <a:buNone/>
            </a:pPr>
            <a:r>
              <a:rPr lang="ru-RU" sz="4000" b="1" i="1" dirty="0" smtClean="0">
                <a:solidFill>
                  <a:srgbClr val="FF0000"/>
                </a:solidFill>
              </a:rPr>
              <a:t>Раз наяву. И тысячу - во сне.</a:t>
            </a:r>
          </a:p>
          <a:p>
            <a:pPr marL="0" indent="0">
              <a:buNone/>
            </a:pPr>
            <a:r>
              <a:rPr lang="ru-RU" sz="4000" b="1" i="1" dirty="0" smtClean="0">
                <a:solidFill>
                  <a:srgbClr val="FF0000"/>
                </a:solidFill>
              </a:rPr>
              <a:t>Кто говорит, что на войне не страшно,</a:t>
            </a:r>
          </a:p>
          <a:p>
            <a:pPr marL="0" indent="0">
              <a:buNone/>
            </a:pPr>
            <a:r>
              <a:rPr lang="ru-RU" sz="4000" b="1" i="1" dirty="0" smtClean="0">
                <a:solidFill>
                  <a:srgbClr val="FF0000"/>
                </a:solidFill>
              </a:rPr>
              <a:t>Тот ничего не знает о войне.</a:t>
            </a:r>
          </a:p>
          <a:p>
            <a:pPr marL="0" indent="0">
              <a:buNone/>
            </a:pPr>
            <a:r>
              <a:rPr lang="ru-RU" sz="4000" b="1" i="1" dirty="0" smtClean="0">
                <a:solidFill>
                  <a:srgbClr val="FF0000"/>
                </a:solidFill>
              </a:rPr>
              <a:t>					</a:t>
            </a:r>
            <a:r>
              <a:rPr lang="ru-RU" sz="3200" b="1" i="1" dirty="0" smtClean="0">
                <a:solidFill>
                  <a:srgbClr val="FF0000"/>
                </a:solidFill>
              </a:rPr>
              <a:t>Ю ДРУНИНА</a:t>
            </a:r>
            <a:endParaRPr lang="ru-RU" sz="3200" b="1" i="1" dirty="0">
              <a:solidFill>
                <a:srgbClr val="FF0000"/>
              </a:solidFill>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33444" y="2791326"/>
            <a:ext cx="4223128" cy="3716353"/>
          </a:xfrm>
          <a:prstGeom prst="rect">
            <a:avLst/>
          </a:prstGeom>
        </p:spPr>
      </p:pic>
    </p:spTree>
    <p:extLst>
      <p:ext uri="{BB962C8B-B14F-4D97-AF65-F5344CB8AC3E}">
        <p14:creationId xmlns:p14="http://schemas.microsoft.com/office/powerpoint/2010/main" val="1527941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97305" y="0"/>
            <a:ext cx="10856495" cy="6857999"/>
          </a:xfrm>
        </p:spPr>
        <p:txBody>
          <a:bodyPr>
            <a:noAutofit/>
          </a:bodyPr>
          <a:lstStyle/>
          <a:p>
            <a:pPr marL="0" indent="0">
              <a:buNone/>
            </a:pPr>
            <a:r>
              <a:rPr lang="ru-RU" sz="1400" b="1" i="1" dirty="0" smtClean="0">
                <a:solidFill>
                  <a:srgbClr val="0070C0"/>
                </a:solidFill>
                <a:latin typeface="Times New Roman" panose="02020603050405020304" pitchFamily="18" charset="0"/>
                <a:cs typeface="Times New Roman" panose="02020603050405020304" pitchFamily="18" charset="0"/>
              </a:rPr>
              <a:t>Есть в голосе моем звучание металла. </a:t>
            </a:r>
          </a:p>
          <a:p>
            <a:pPr marL="0" indent="0">
              <a:buNone/>
            </a:pPr>
            <a:r>
              <a:rPr lang="ru-RU" sz="1400" b="1" i="1" dirty="0" smtClean="0">
                <a:solidFill>
                  <a:srgbClr val="0070C0"/>
                </a:solidFill>
                <a:latin typeface="Times New Roman" panose="02020603050405020304" pitchFamily="18" charset="0"/>
                <a:cs typeface="Times New Roman" panose="02020603050405020304" pitchFamily="18" charset="0"/>
              </a:rPr>
              <a:t>Я в жизнь вошел тяжелым и прямым.</a:t>
            </a:r>
          </a:p>
          <a:p>
            <a:pPr marL="0" indent="0">
              <a:buNone/>
            </a:pPr>
            <a:r>
              <a:rPr lang="ru-RU" sz="1400" b="1" i="1" dirty="0" smtClean="0">
                <a:solidFill>
                  <a:srgbClr val="0070C0"/>
                </a:solidFill>
                <a:latin typeface="Times New Roman" panose="02020603050405020304" pitchFamily="18" charset="0"/>
                <a:cs typeface="Times New Roman" panose="02020603050405020304" pitchFamily="18" charset="0"/>
              </a:rPr>
              <a:t>Не все умрет. Не все войдет в каталог.</a:t>
            </a:r>
          </a:p>
          <a:p>
            <a:pPr marL="0" indent="0">
              <a:buNone/>
            </a:pPr>
            <a:r>
              <a:rPr lang="ru-RU" sz="1400" b="1" i="1" dirty="0" smtClean="0">
                <a:solidFill>
                  <a:srgbClr val="0070C0"/>
                </a:solidFill>
                <a:latin typeface="Times New Roman" panose="02020603050405020304" pitchFamily="18" charset="0"/>
                <a:cs typeface="Times New Roman" panose="02020603050405020304" pitchFamily="18" charset="0"/>
              </a:rPr>
              <a:t>Но только пусть под именем моим </a:t>
            </a:r>
          </a:p>
          <a:p>
            <a:pPr marL="0" indent="0">
              <a:buNone/>
            </a:pPr>
            <a:r>
              <a:rPr lang="ru-RU" sz="1400" b="1" i="1" dirty="0" smtClean="0">
                <a:solidFill>
                  <a:srgbClr val="0070C0"/>
                </a:solidFill>
                <a:latin typeface="Times New Roman" panose="02020603050405020304" pitchFamily="18" charset="0"/>
                <a:cs typeface="Times New Roman" panose="02020603050405020304" pitchFamily="18" charset="0"/>
              </a:rPr>
              <a:t>Потомок различит в архивном хламе </a:t>
            </a:r>
          </a:p>
          <a:p>
            <a:pPr marL="0" indent="0">
              <a:buNone/>
            </a:pPr>
            <a:r>
              <a:rPr lang="ru-RU" sz="1400" b="1" i="1" dirty="0" smtClean="0">
                <a:solidFill>
                  <a:srgbClr val="0070C0"/>
                </a:solidFill>
                <a:latin typeface="Times New Roman" panose="02020603050405020304" pitchFamily="18" charset="0"/>
                <a:cs typeface="Times New Roman" panose="02020603050405020304" pitchFamily="18" charset="0"/>
              </a:rPr>
              <a:t>Кусок горячей, верной нам земли, </a:t>
            </a:r>
          </a:p>
          <a:p>
            <a:pPr marL="0" indent="0">
              <a:buNone/>
            </a:pPr>
            <a:r>
              <a:rPr lang="ru-RU" sz="1400" b="1" i="1" dirty="0" smtClean="0">
                <a:solidFill>
                  <a:srgbClr val="0070C0"/>
                </a:solidFill>
                <a:latin typeface="Times New Roman" panose="02020603050405020304" pitchFamily="18" charset="0"/>
                <a:cs typeface="Times New Roman" panose="02020603050405020304" pitchFamily="18" charset="0"/>
              </a:rPr>
              <a:t>Где мы прошли с обугленными ртами</a:t>
            </a:r>
          </a:p>
          <a:p>
            <a:pPr marL="0" indent="0">
              <a:buNone/>
            </a:pPr>
            <a:r>
              <a:rPr lang="ru-RU" sz="1400" b="1" i="1" dirty="0" smtClean="0">
                <a:solidFill>
                  <a:srgbClr val="0070C0"/>
                </a:solidFill>
                <a:latin typeface="Times New Roman" panose="02020603050405020304" pitchFamily="18" charset="0"/>
                <a:cs typeface="Times New Roman" panose="02020603050405020304" pitchFamily="18" charset="0"/>
              </a:rPr>
              <a:t>И мужество, как знамя, пронесли.</a:t>
            </a:r>
          </a:p>
          <a:p>
            <a:pPr marL="0" indent="0">
              <a:buNone/>
            </a:pPr>
            <a:r>
              <a:rPr lang="ru-RU" sz="1400" b="1" i="1" dirty="0" smtClean="0">
                <a:solidFill>
                  <a:srgbClr val="0070C0"/>
                </a:solidFill>
                <a:latin typeface="Times New Roman" panose="02020603050405020304" pitchFamily="18" charset="0"/>
                <a:cs typeface="Times New Roman" panose="02020603050405020304" pitchFamily="18" charset="0"/>
              </a:rPr>
              <a:t>Мы жгли костры и вспять пускали реки.</a:t>
            </a:r>
          </a:p>
          <a:p>
            <a:pPr marL="0" indent="0">
              <a:buNone/>
            </a:pPr>
            <a:r>
              <a:rPr lang="ru-RU" sz="1400" b="1" i="1" dirty="0" smtClean="0">
                <a:solidFill>
                  <a:srgbClr val="0070C0"/>
                </a:solidFill>
                <a:latin typeface="Times New Roman" panose="02020603050405020304" pitchFamily="18" charset="0"/>
                <a:cs typeface="Times New Roman" panose="02020603050405020304" pitchFamily="18" charset="0"/>
              </a:rPr>
              <a:t>Нам не хватало неба и воды.</a:t>
            </a:r>
          </a:p>
          <a:p>
            <a:pPr marL="0" indent="0">
              <a:buNone/>
            </a:pPr>
            <a:r>
              <a:rPr lang="ru-RU" sz="1400" b="1" i="1" dirty="0" smtClean="0">
                <a:solidFill>
                  <a:srgbClr val="0070C0"/>
                </a:solidFill>
                <a:latin typeface="Times New Roman" panose="02020603050405020304" pitchFamily="18" charset="0"/>
                <a:cs typeface="Times New Roman" panose="02020603050405020304" pitchFamily="18" charset="0"/>
              </a:rPr>
              <a:t>Упрямой жизни в каждом человеке </a:t>
            </a:r>
          </a:p>
          <a:p>
            <a:pPr marL="0" indent="0">
              <a:buNone/>
            </a:pPr>
            <a:r>
              <a:rPr lang="ru-RU" sz="1400" b="1" i="1" dirty="0" smtClean="0">
                <a:solidFill>
                  <a:srgbClr val="0070C0"/>
                </a:solidFill>
                <a:latin typeface="Times New Roman" panose="02020603050405020304" pitchFamily="18" charset="0"/>
                <a:cs typeface="Times New Roman" panose="02020603050405020304" pitchFamily="18" charset="0"/>
              </a:rPr>
              <a:t>Железом обозначены следы - </a:t>
            </a:r>
          </a:p>
          <a:p>
            <a:pPr marL="0" indent="0">
              <a:buNone/>
            </a:pPr>
            <a:r>
              <a:rPr lang="ru-RU" sz="1400" b="1" i="1" dirty="0" smtClean="0">
                <a:solidFill>
                  <a:srgbClr val="0070C0"/>
                </a:solidFill>
                <a:latin typeface="Times New Roman" panose="02020603050405020304" pitchFamily="18" charset="0"/>
                <a:cs typeface="Times New Roman" panose="02020603050405020304" pitchFamily="18" charset="0"/>
              </a:rPr>
              <a:t>Так в нас запали прошлого приметы.</a:t>
            </a:r>
          </a:p>
          <a:p>
            <a:pPr marL="0" indent="0">
              <a:buNone/>
            </a:pPr>
            <a:r>
              <a:rPr lang="ru-RU" sz="1400" b="1" i="1" dirty="0" smtClean="0">
                <a:solidFill>
                  <a:srgbClr val="0070C0"/>
                </a:solidFill>
                <a:latin typeface="Times New Roman" panose="02020603050405020304" pitchFamily="18" charset="0"/>
                <a:cs typeface="Times New Roman" panose="02020603050405020304" pitchFamily="18" charset="0"/>
              </a:rPr>
              <a:t>А как любили мы - спросите жен!</a:t>
            </a:r>
          </a:p>
          <a:p>
            <a:pPr marL="0" indent="0">
              <a:buNone/>
            </a:pPr>
            <a:r>
              <a:rPr lang="ru-RU" sz="1400" b="1" i="1" dirty="0" smtClean="0">
                <a:solidFill>
                  <a:srgbClr val="0070C0"/>
                </a:solidFill>
                <a:latin typeface="Times New Roman" panose="02020603050405020304" pitchFamily="18" charset="0"/>
                <a:cs typeface="Times New Roman" panose="02020603050405020304" pitchFamily="18" charset="0"/>
              </a:rPr>
              <a:t>Пройдут века, и вам солгут портреты, </a:t>
            </a:r>
          </a:p>
          <a:p>
            <a:pPr marL="0" indent="0">
              <a:buNone/>
            </a:pPr>
            <a:r>
              <a:rPr lang="ru-RU" sz="1400" b="1" i="1" dirty="0" smtClean="0">
                <a:solidFill>
                  <a:srgbClr val="0070C0"/>
                </a:solidFill>
                <a:latin typeface="Times New Roman" panose="02020603050405020304" pitchFamily="18" charset="0"/>
                <a:cs typeface="Times New Roman" panose="02020603050405020304" pitchFamily="18" charset="0"/>
              </a:rPr>
              <a:t>Где нашей жизни ход изображен.</a:t>
            </a:r>
          </a:p>
          <a:p>
            <a:pPr marL="0" indent="0">
              <a:buNone/>
            </a:pPr>
            <a:r>
              <a:rPr lang="ru-RU" sz="1400" b="1" i="1" dirty="0" smtClean="0">
                <a:solidFill>
                  <a:srgbClr val="0070C0"/>
                </a:solidFill>
                <a:latin typeface="Times New Roman" panose="02020603050405020304" pitchFamily="18" charset="0"/>
                <a:cs typeface="Times New Roman" panose="02020603050405020304" pitchFamily="18" charset="0"/>
              </a:rPr>
              <a:t>Мы были высоки, русоволосы. </a:t>
            </a:r>
          </a:p>
          <a:p>
            <a:pPr marL="0" indent="0">
              <a:buNone/>
            </a:pPr>
            <a:r>
              <a:rPr lang="ru-RU" sz="1400" b="1" i="1" dirty="0" smtClean="0">
                <a:solidFill>
                  <a:srgbClr val="0070C0"/>
                </a:solidFill>
                <a:latin typeface="Times New Roman" panose="02020603050405020304" pitchFamily="18" charset="0"/>
                <a:cs typeface="Times New Roman" panose="02020603050405020304" pitchFamily="18" charset="0"/>
              </a:rPr>
              <a:t>Вы в книгах прочитаете, как миф, </a:t>
            </a:r>
          </a:p>
          <a:p>
            <a:pPr marL="0" indent="0">
              <a:buNone/>
            </a:pPr>
            <a:r>
              <a:rPr lang="ru-RU" sz="1400" b="1" i="1" dirty="0" smtClean="0">
                <a:solidFill>
                  <a:srgbClr val="0070C0"/>
                </a:solidFill>
                <a:latin typeface="Times New Roman" panose="02020603050405020304" pitchFamily="18" charset="0"/>
                <a:cs typeface="Times New Roman" panose="02020603050405020304" pitchFamily="18" charset="0"/>
              </a:rPr>
              <a:t>О людях, что ушли, не </a:t>
            </a:r>
            <a:r>
              <a:rPr lang="ru-RU" sz="1400" b="1" i="1" dirty="0" err="1" smtClean="0">
                <a:solidFill>
                  <a:srgbClr val="0070C0"/>
                </a:solidFill>
                <a:latin typeface="Times New Roman" panose="02020603050405020304" pitchFamily="18" charset="0"/>
                <a:cs typeface="Times New Roman" panose="02020603050405020304" pitchFamily="18" charset="0"/>
              </a:rPr>
              <a:t>долюбив</a:t>
            </a:r>
            <a:r>
              <a:rPr lang="ru-RU" sz="1400" b="1" i="1" dirty="0" smtClean="0">
                <a:solidFill>
                  <a:srgbClr val="0070C0"/>
                </a:solidFill>
                <a:latin typeface="Times New Roman" panose="02020603050405020304" pitchFamily="18" charset="0"/>
                <a:cs typeface="Times New Roman" panose="02020603050405020304" pitchFamily="18" charset="0"/>
              </a:rPr>
              <a:t>, </a:t>
            </a:r>
          </a:p>
          <a:p>
            <a:pPr marL="0" indent="0">
              <a:buNone/>
            </a:pPr>
            <a:r>
              <a:rPr lang="ru-RU" sz="1400" b="1" i="1" dirty="0" smtClean="0">
                <a:solidFill>
                  <a:srgbClr val="0070C0"/>
                </a:solidFill>
                <a:latin typeface="Times New Roman" panose="02020603050405020304" pitchFamily="18" charset="0"/>
                <a:cs typeface="Times New Roman" panose="02020603050405020304" pitchFamily="18" charset="0"/>
              </a:rPr>
              <a:t>Не докурив последней папиросы.  </a:t>
            </a:r>
          </a:p>
          <a:p>
            <a:pPr marL="0" indent="0">
              <a:buNone/>
            </a:pPr>
            <a:r>
              <a:rPr lang="ru-RU" sz="1400" b="1" i="1" dirty="0" smtClean="0">
                <a:solidFill>
                  <a:srgbClr val="0070C0"/>
                </a:solidFill>
                <a:latin typeface="Times New Roman" panose="02020603050405020304" pitchFamily="18" charset="0"/>
                <a:cs typeface="Times New Roman" panose="02020603050405020304" pitchFamily="18" charset="0"/>
              </a:rPr>
              <a:t> Н МАЙОРОВ МЫ</a:t>
            </a:r>
            <a:endParaRPr lang="ru-RU" sz="1400" b="1" i="1" dirty="0">
              <a:solidFill>
                <a:srgbClr val="0070C0"/>
              </a:solidFill>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0898" y="1240174"/>
            <a:ext cx="5515838" cy="4377649"/>
          </a:xfrm>
          <a:prstGeom prst="rect">
            <a:avLst/>
          </a:prstGeom>
        </p:spPr>
      </p:pic>
    </p:spTree>
    <p:extLst>
      <p:ext uri="{BB962C8B-B14F-4D97-AF65-F5344CB8AC3E}">
        <p14:creationId xmlns:p14="http://schemas.microsoft.com/office/powerpoint/2010/main" val="2958174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6440"/>
            <a:ext cx="12368463" cy="6851559"/>
          </a:xfrm>
        </p:spPr>
      </p:pic>
    </p:spTree>
    <p:extLst>
      <p:ext uri="{BB962C8B-B14F-4D97-AF65-F5344CB8AC3E}">
        <p14:creationId xmlns:p14="http://schemas.microsoft.com/office/powerpoint/2010/main" val="1160705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17095" y="272717"/>
            <a:ext cx="5630779" cy="5466344"/>
          </a:xfrm>
        </p:spPr>
        <p:txBody>
          <a:bodyPr>
            <a:normAutofit fontScale="90000"/>
          </a:bodyPr>
          <a:lstStyle/>
          <a:p>
            <a:r>
              <a:rPr lang="ru-RU" sz="2400" b="1" i="1" dirty="0" smtClean="0">
                <a:solidFill>
                  <a:srgbClr val="C00000"/>
                </a:solidFill>
                <a:latin typeface="Times New Roman" panose="02020603050405020304" pitchFamily="18" charset="0"/>
                <a:cs typeface="Times New Roman" panose="02020603050405020304" pitchFamily="18" charset="0"/>
              </a:rPr>
              <a:t>Его зарыли в шар земной,</a:t>
            </a:r>
            <a:br>
              <a:rPr lang="ru-RU" sz="2400" b="1" i="1" dirty="0" smtClean="0">
                <a:solidFill>
                  <a:srgbClr val="C00000"/>
                </a:solidFill>
                <a:latin typeface="Times New Roman" panose="02020603050405020304" pitchFamily="18" charset="0"/>
                <a:cs typeface="Times New Roman" panose="02020603050405020304" pitchFamily="18" charset="0"/>
              </a:rPr>
            </a:br>
            <a:r>
              <a:rPr lang="ru-RU" sz="2400" b="1" i="1" dirty="0" smtClean="0">
                <a:solidFill>
                  <a:srgbClr val="C00000"/>
                </a:solidFill>
                <a:latin typeface="Times New Roman" panose="02020603050405020304" pitchFamily="18" charset="0"/>
                <a:cs typeface="Times New Roman" panose="02020603050405020304" pitchFamily="18" charset="0"/>
              </a:rPr>
              <a:t>А был он лишь солдат,</a:t>
            </a:r>
            <a:br>
              <a:rPr lang="ru-RU" sz="2400" b="1" i="1" dirty="0" smtClean="0">
                <a:solidFill>
                  <a:srgbClr val="C00000"/>
                </a:solidFill>
                <a:latin typeface="Times New Roman" panose="02020603050405020304" pitchFamily="18" charset="0"/>
                <a:cs typeface="Times New Roman" panose="02020603050405020304" pitchFamily="18" charset="0"/>
              </a:rPr>
            </a:br>
            <a:r>
              <a:rPr lang="ru-RU" sz="2400" b="1" i="1" dirty="0" smtClean="0">
                <a:solidFill>
                  <a:srgbClr val="C00000"/>
                </a:solidFill>
                <a:latin typeface="Times New Roman" panose="02020603050405020304" pitchFamily="18" charset="0"/>
                <a:cs typeface="Times New Roman" panose="02020603050405020304" pitchFamily="18" charset="0"/>
              </a:rPr>
              <a:t>Всего, друзья, солдат простой,</a:t>
            </a:r>
            <a:br>
              <a:rPr lang="ru-RU" sz="2400" b="1" i="1" dirty="0" smtClean="0">
                <a:solidFill>
                  <a:srgbClr val="C00000"/>
                </a:solidFill>
                <a:latin typeface="Times New Roman" panose="02020603050405020304" pitchFamily="18" charset="0"/>
                <a:cs typeface="Times New Roman" panose="02020603050405020304" pitchFamily="18" charset="0"/>
              </a:rPr>
            </a:br>
            <a:r>
              <a:rPr lang="ru-RU" sz="2400" b="1" i="1" dirty="0" smtClean="0">
                <a:solidFill>
                  <a:srgbClr val="C00000"/>
                </a:solidFill>
                <a:latin typeface="Times New Roman" panose="02020603050405020304" pitchFamily="18" charset="0"/>
                <a:cs typeface="Times New Roman" panose="02020603050405020304" pitchFamily="18" charset="0"/>
              </a:rPr>
              <a:t>Без званий и наград.</a:t>
            </a:r>
            <a:br>
              <a:rPr lang="ru-RU" sz="2400" b="1" i="1" dirty="0" smtClean="0">
                <a:solidFill>
                  <a:srgbClr val="C00000"/>
                </a:solidFill>
                <a:latin typeface="Times New Roman" panose="02020603050405020304" pitchFamily="18" charset="0"/>
                <a:cs typeface="Times New Roman" panose="02020603050405020304" pitchFamily="18" charset="0"/>
              </a:rPr>
            </a:br>
            <a:r>
              <a:rPr lang="ru-RU" sz="2400" b="1" i="1" dirty="0" smtClean="0">
                <a:solidFill>
                  <a:srgbClr val="C00000"/>
                </a:solidFill>
                <a:latin typeface="Times New Roman" panose="02020603050405020304" pitchFamily="18" charset="0"/>
                <a:cs typeface="Times New Roman" panose="02020603050405020304" pitchFamily="18" charset="0"/>
              </a:rPr>
              <a:t>Ему как мавзолей земля -</a:t>
            </a:r>
            <a:br>
              <a:rPr lang="ru-RU" sz="2400" b="1" i="1" dirty="0" smtClean="0">
                <a:solidFill>
                  <a:srgbClr val="C00000"/>
                </a:solidFill>
                <a:latin typeface="Times New Roman" panose="02020603050405020304" pitchFamily="18" charset="0"/>
                <a:cs typeface="Times New Roman" panose="02020603050405020304" pitchFamily="18" charset="0"/>
              </a:rPr>
            </a:br>
            <a:r>
              <a:rPr lang="ru-RU" sz="2400" b="1" i="1" dirty="0" smtClean="0">
                <a:solidFill>
                  <a:srgbClr val="C00000"/>
                </a:solidFill>
                <a:latin typeface="Times New Roman" panose="02020603050405020304" pitchFamily="18" charset="0"/>
                <a:cs typeface="Times New Roman" panose="02020603050405020304" pitchFamily="18" charset="0"/>
              </a:rPr>
              <a:t>На миллион веков,</a:t>
            </a:r>
            <a:br>
              <a:rPr lang="ru-RU" sz="2400" b="1" i="1" dirty="0" smtClean="0">
                <a:solidFill>
                  <a:srgbClr val="C00000"/>
                </a:solidFill>
                <a:latin typeface="Times New Roman" panose="02020603050405020304" pitchFamily="18" charset="0"/>
                <a:cs typeface="Times New Roman" panose="02020603050405020304" pitchFamily="18" charset="0"/>
              </a:rPr>
            </a:br>
            <a:r>
              <a:rPr lang="ru-RU" sz="2400" b="1" i="1" dirty="0" smtClean="0">
                <a:solidFill>
                  <a:srgbClr val="C00000"/>
                </a:solidFill>
                <a:latin typeface="Times New Roman" panose="02020603050405020304" pitchFamily="18" charset="0"/>
                <a:cs typeface="Times New Roman" panose="02020603050405020304" pitchFamily="18" charset="0"/>
              </a:rPr>
              <a:t>И Млечные Пути пылят</a:t>
            </a:r>
            <a:br>
              <a:rPr lang="ru-RU" sz="2400" b="1" i="1" dirty="0" smtClean="0">
                <a:solidFill>
                  <a:srgbClr val="C00000"/>
                </a:solidFill>
                <a:latin typeface="Times New Roman" panose="02020603050405020304" pitchFamily="18" charset="0"/>
                <a:cs typeface="Times New Roman" panose="02020603050405020304" pitchFamily="18" charset="0"/>
              </a:rPr>
            </a:br>
            <a:r>
              <a:rPr lang="ru-RU" sz="2400" b="1" i="1" dirty="0" smtClean="0">
                <a:solidFill>
                  <a:srgbClr val="C00000"/>
                </a:solidFill>
                <a:latin typeface="Times New Roman" panose="02020603050405020304" pitchFamily="18" charset="0"/>
                <a:cs typeface="Times New Roman" panose="02020603050405020304" pitchFamily="18" charset="0"/>
              </a:rPr>
              <a:t>Вокруг него с боков.</a:t>
            </a:r>
            <a:br>
              <a:rPr lang="ru-RU" sz="2400" b="1" i="1" dirty="0" smtClean="0">
                <a:solidFill>
                  <a:srgbClr val="C00000"/>
                </a:solidFill>
                <a:latin typeface="Times New Roman" panose="02020603050405020304" pitchFamily="18" charset="0"/>
                <a:cs typeface="Times New Roman" panose="02020603050405020304" pitchFamily="18" charset="0"/>
              </a:rPr>
            </a:br>
            <a:r>
              <a:rPr lang="ru-RU" sz="2400" b="1" i="1" dirty="0" smtClean="0">
                <a:solidFill>
                  <a:srgbClr val="C00000"/>
                </a:solidFill>
                <a:latin typeface="Times New Roman" panose="02020603050405020304" pitchFamily="18" charset="0"/>
                <a:cs typeface="Times New Roman" panose="02020603050405020304" pitchFamily="18" charset="0"/>
              </a:rPr>
              <a:t>На рыжих скатах тучи спят,</a:t>
            </a:r>
            <a:br>
              <a:rPr lang="ru-RU" sz="2400" b="1" i="1" dirty="0" smtClean="0">
                <a:solidFill>
                  <a:srgbClr val="C00000"/>
                </a:solidFill>
                <a:latin typeface="Times New Roman" panose="02020603050405020304" pitchFamily="18" charset="0"/>
                <a:cs typeface="Times New Roman" panose="02020603050405020304" pitchFamily="18" charset="0"/>
              </a:rPr>
            </a:br>
            <a:r>
              <a:rPr lang="ru-RU" sz="2400" b="1" i="1" dirty="0" smtClean="0">
                <a:solidFill>
                  <a:srgbClr val="C00000"/>
                </a:solidFill>
                <a:latin typeface="Times New Roman" panose="02020603050405020304" pitchFamily="18" charset="0"/>
                <a:cs typeface="Times New Roman" panose="02020603050405020304" pitchFamily="18" charset="0"/>
              </a:rPr>
              <a:t>Метелицы метут,</a:t>
            </a:r>
            <a:br>
              <a:rPr lang="ru-RU" sz="2400" b="1" i="1" dirty="0" smtClean="0">
                <a:solidFill>
                  <a:srgbClr val="C00000"/>
                </a:solidFill>
                <a:latin typeface="Times New Roman" panose="02020603050405020304" pitchFamily="18" charset="0"/>
                <a:cs typeface="Times New Roman" panose="02020603050405020304" pitchFamily="18" charset="0"/>
              </a:rPr>
            </a:br>
            <a:r>
              <a:rPr lang="ru-RU" sz="2400" b="1" i="1" dirty="0" smtClean="0">
                <a:solidFill>
                  <a:srgbClr val="C00000"/>
                </a:solidFill>
                <a:latin typeface="Times New Roman" panose="02020603050405020304" pitchFamily="18" charset="0"/>
                <a:cs typeface="Times New Roman" panose="02020603050405020304" pitchFamily="18" charset="0"/>
              </a:rPr>
              <a:t>Грома тяжелые гремят,</a:t>
            </a:r>
            <a:r>
              <a:rPr lang="ru-RU" sz="2400" b="1" i="1" dirty="0" smtClean="0">
                <a:solidFill>
                  <a:srgbClr val="C00000"/>
                </a:solidFill>
              </a:rPr>
              <a:t/>
            </a:r>
            <a:br>
              <a:rPr lang="ru-RU" sz="2400" b="1" i="1" dirty="0" smtClean="0">
                <a:solidFill>
                  <a:srgbClr val="C00000"/>
                </a:solidFill>
              </a:rPr>
            </a:br>
            <a:r>
              <a:rPr lang="ru-RU" sz="2400" b="1" i="1" dirty="0" smtClean="0">
                <a:solidFill>
                  <a:srgbClr val="C00000"/>
                </a:solidFill>
                <a:latin typeface="Times New Roman" panose="02020603050405020304" pitchFamily="18" charset="0"/>
                <a:cs typeface="Times New Roman" panose="02020603050405020304" pitchFamily="18" charset="0"/>
              </a:rPr>
              <a:t>Ветра разбег берут.</a:t>
            </a:r>
            <a:br>
              <a:rPr lang="ru-RU" sz="2400" b="1" i="1" dirty="0" smtClean="0">
                <a:solidFill>
                  <a:srgbClr val="C00000"/>
                </a:solidFill>
                <a:latin typeface="Times New Roman" panose="02020603050405020304" pitchFamily="18" charset="0"/>
                <a:cs typeface="Times New Roman" panose="02020603050405020304" pitchFamily="18" charset="0"/>
              </a:rPr>
            </a:br>
            <a:r>
              <a:rPr lang="ru-RU" sz="2400" b="1" i="1" dirty="0" smtClean="0">
                <a:solidFill>
                  <a:srgbClr val="C00000"/>
                </a:solidFill>
                <a:latin typeface="Times New Roman" panose="02020603050405020304" pitchFamily="18" charset="0"/>
                <a:cs typeface="Times New Roman" panose="02020603050405020304" pitchFamily="18" charset="0"/>
              </a:rPr>
              <a:t>Давным-давно окончен бой...</a:t>
            </a:r>
            <a:br>
              <a:rPr lang="ru-RU" sz="2400" b="1" i="1" dirty="0" smtClean="0">
                <a:solidFill>
                  <a:srgbClr val="C00000"/>
                </a:solidFill>
                <a:latin typeface="Times New Roman" panose="02020603050405020304" pitchFamily="18" charset="0"/>
                <a:cs typeface="Times New Roman" panose="02020603050405020304" pitchFamily="18" charset="0"/>
              </a:rPr>
            </a:br>
            <a:r>
              <a:rPr lang="ru-RU" sz="2400" b="1" i="1" dirty="0" smtClean="0">
                <a:solidFill>
                  <a:srgbClr val="C00000"/>
                </a:solidFill>
                <a:latin typeface="Times New Roman" panose="02020603050405020304" pitchFamily="18" charset="0"/>
                <a:cs typeface="Times New Roman" panose="02020603050405020304" pitchFamily="18" charset="0"/>
              </a:rPr>
              <a:t>Руками всех друзей</a:t>
            </a:r>
            <a:br>
              <a:rPr lang="ru-RU" sz="2400" b="1" i="1" dirty="0" smtClean="0">
                <a:solidFill>
                  <a:srgbClr val="C00000"/>
                </a:solidFill>
                <a:latin typeface="Times New Roman" panose="02020603050405020304" pitchFamily="18" charset="0"/>
                <a:cs typeface="Times New Roman" panose="02020603050405020304" pitchFamily="18" charset="0"/>
              </a:rPr>
            </a:br>
            <a:r>
              <a:rPr lang="ru-RU" sz="2400" b="1" i="1" dirty="0" smtClean="0">
                <a:solidFill>
                  <a:srgbClr val="C00000"/>
                </a:solidFill>
                <a:latin typeface="Times New Roman" panose="02020603050405020304" pitchFamily="18" charset="0"/>
                <a:cs typeface="Times New Roman" panose="02020603050405020304" pitchFamily="18" charset="0"/>
              </a:rPr>
              <a:t>Положен парень в шар земной,</a:t>
            </a:r>
            <a:br>
              <a:rPr lang="ru-RU" sz="2400" b="1" i="1" dirty="0" smtClean="0">
                <a:solidFill>
                  <a:srgbClr val="C00000"/>
                </a:solidFill>
                <a:latin typeface="Times New Roman" panose="02020603050405020304" pitchFamily="18" charset="0"/>
                <a:cs typeface="Times New Roman" panose="02020603050405020304" pitchFamily="18" charset="0"/>
              </a:rPr>
            </a:br>
            <a:r>
              <a:rPr lang="ru-RU" sz="2400" b="1" i="1" dirty="0" smtClean="0">
                <a:solidFill>
                  <a:srgbClr val="C00000"/>
                </a:solidFill>
                <a:latin typeface="Times New Roman" panose="02020603050405020304" pitchFamily="18" charset="0"/>
                <a:cs typeface="Times New Roman" panose="02020603050405020304" pitchFamily="18" charset="0"/>
              </a:rPr>
              <a:t>Как будто в мавзолей...</a:t>
            </a:r>
            <a:br>
              <a:rPr lang="ru-RU" sz="2400" b="1" i="1" dirty="0" smtClean="0">
                <a:solidFill>
                  <a:srgbClr val="C00000"/>
                </a:solidFill>
                <a:latin typeface="Times New Roman" panose="02020603050405020304" pitchFamily="18" charset="0"/>
                <a:cs typeface="Times New Roman" panose="02020603050405020304" pitchFamily="18" charset="0"/>
              </a:rPr>
            </a:br>
            <a:r>
              <a:rPr lang="ru-RU" sz="2400" b="1" i="1" dirty="0" smtClean="0">
                <a:solidFill>
                  <a:srgbClr val="C00000"/>
                </a:solidFill>
                <a:latin typeface="Times New Roman" panose="02020603050405020304" pitchFamily="18" charset="0"/>
                <a:cs typeface="Times New Roman" panose="02020603050405020304" pitchFamily="18" charset="0"/>
              </a:rPr>
              <a:t>С. Орлов</a:t>
            </a:r>
            <a:endParaRPr lang="ru-RU" sz="2400" b="1" i="1" dirty="0">
              <a:solidFill>
                <a:srgbClr val="C00000"/>
              </a:solidFill>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0379" y="1540041"/>
            <a:ext cx="5598694" cy="4199020"/>
          </a:xfrm>
          <a:prstGeom prst="rect">
            <a:avLst/>
          </a:prstGeom>
        </p:spPr>
      </p:pic>
    </p:spTree>
    <p:extLst>
      <p:ext uri="{BB962C8B-B14F-4D97-AF65-F5344CB8AC3E}">
        <p14:creationId xmlns:p14="http://schemas.microsoft.com/office/powerpoint/2010/main" val="3351475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01054" y="368968"/>
            <a:ext cx="4283242" cy="6272464"/>
          </a:xfrm>
        </p:spPr>
        <p:txBody>
          <a:bodyPr>
            <a:normAutofit/>
          </a:bodyPr>
          <a:lstStyle/>
          <a:p>
            <a:r>
              <a:rPr lang="ru-RU" sz="1800" b="1" i="1" dirty="0" smtClean="0">
                <a:solidFill>
                  <a:srgbClr val="C00000"/>
                </a:solidFill>
                <a:latin typeface="Times New Roman" panose="02020603050405020304" pitchFamily="18" charset="0"/>
                <a:cs typeface="Times New Roman" panose="02020603050405020304" pitchFamily="18" charset="0"/>
              </a:rPr>
              <a:t>Снег на ромашке, снег на рябине,</a:t>
            </a:r>
            <a:br>
              <a:rPr lang="ru-RU" sz="1800" b="1" i="1" dirty="0" smtClean="0">
                <a:solidFill>
                  <a:srgbClr val="C00000"/>
                </a:solidFill>
                <a:latin typeface="Times New Roman" panose="02020603050405020304" pitchFamily="18" charset="0"/>
                <a:cs typeface="Times New Roman" panose="02020603050405020304" pitchFamily="18" charset="0"/>
              </a:rPr>
            </a:br>
            <a:r>
              <a:rPr lang="ru-RU" sz="1800" b="1" i="1" dirty="0" smtClean="0">
                <a:solidFill>
                  <a:srgbClr val="C00000"/>
                </a:solidFill>
                <a:latin typeface="Times New Roman" panose="02020603050405020304" pitchFamily="18" charset="0"/>
                <a:cs typeface="Times New Roman" panose="02020603050405020304" pitchFamily="18" charset="0"/>
              </a:rPr>
              <a:t>Снег на черёмухе,</a:t>
            </a:r>
            <a:br>
              <a:rPr lang="ru-RU" sz="1800" b="1" i="1" dirty="0" smtClean="0">
                <a:solidFill>
                  <a:srgbClr val="C00000"/>
                </a:solidFill>
                <a:latin typeface="Times New Roman" panose="02020603050405020304" pitchFamily="18" charset="0"/>
                <a:cs typeface="Times New Roman" panose="02020603050405020304" pitchFamily="18" charset="0"/>
              </a:rPr>
            </a:br>
            <a:r>
              <a:rPr lang="ru-RU" sz="1800" b="1" i="1" dirty="0" smtClean="0">
                <a:solidFill>
                  <a:srgbClr val="C00000"/>
                </a:solidFill>
                <a:latin typeface="Times New Roman" panose="02020603050405020304" pitchFamily="18" charset="0"/>
                <a:cs typeface="Times New Roman" panose="02020603050405020304" pitchFamily="18" charset="0"/>
              </a:rPr>
              <a:t>Снег на калине,</a:t>
            </a:r>
            <a:br>
              <a:rPr lang="ru-RU" sz="1800" b="1" i="1" dirty="0" smtClean="0">
                <a:solidFill>
                  <a:srgbClr val="C00000"/>
                </a:solidFill>
                <a:latin typeface="Times New Roman" panose="02020603050405020304" pitchFamily="18" charset="0"/>
                <a:cs typeface="Times New Roman" panose="02020603050405020304" pitchFamily="18" charset="0"/>
              </a:rPr>
            </a:br>
            <a:r>
              <a:rPr lang="ru-RU" sz="1800" b="1" i="1" dirty="0" smtClean="0">
                <a:solidFill>
                  <a:srgbClr val="C00000"/>
                </a:solidFill>
                <a:latin typeface="Times New Roman" panose="02020603050405020304" pitchFamily="18" charset="0"/>
                <a:cs typeface="Times New Roman" panose="02020603050405020304" pitchFamily="18" charset="0"/>
              </a:rPr>
              <a:t>Снег на висках</a:t>
            </a:r>
            <a:br>
              <a:rPr lang="ru-RU" sz="1800" b="1" i="1" dirty="0" smtClean="0">
                <a:solidFill>
                  <a:srgbClr val="C00000"/>
                </a:solidFill>
                <a:latin typeface="Times New Roman" panose="02020603050405020304" pitchFamily="18" charset="0"/>
                <a:cs typeface="Times New Roman" panose="02020603050405020304" pitchFamily="18" charset="0"/>
              </a:rPr>
            </a:br>
            <a:r>
              <a:rPr lang="ru-RU" sz="1800" b="1" i="1" dirty="0" smtClean="0">
                <a:solidFill>
                  <a:srgbClr val="C00000"/>
                </a:solidFill>
                <a:latin typeface="Times New Roman" panose="02020603050405020304" pitchFamily="18" charset="0"/>
                <a:cs typeface="Times New Roman" panose="02020603050405020304" pitchFamily="18" charset="0"/>
              </a:rPr>
              <a:t>Ветеранов войны,</a:t>
            </a:r>
            <a:br>
              <a:rPr lang="ru-RU" sz="1800" b="1" i="1" dirty="0" smtClean="0">
                <a:solidFill>
                  <a:srgbClr val="C00000"/>
                </a:solidFill>
                <a:latin typeface="Times New Roman" panose="02020603050405020304" pitchFamily="18" charset="0"/>
                <a:cs typeface="Times New Roman" panose="02020603050405020304" pitchFamily="18" charset="0"/>
              </a:rPr>
            </a:br>
            <a:r>
              <a:rPr lang="ru-RU" sz="1800" b="1" i="1" dirty="0" smtClean="0">
                <a:solidFill>
                  <a:srgbClr val="C00000"/>
                </a:solidFill>
                <a:latin typeface="Times New Roman" panose="02020603050405020304" pitchFamily="18" charset="0"/>
                <a:cs typeface="Times New Roman" panose="02020603050405020304" pitchFamily="18" charset="0"/>
              </a:rPr>
              <a:t>Снег пережитого,</a:t>
            </a:r>
            <a:br>
              <a:rPr lang="ru-RU" sz="1800" b="1" i="1" dirty="0" smtClean="0">
                <a:solidFill>
                  <a:srgbClr val="C00000"/>
                </a:solidFill>
                <a:latin typeface="Times New Roman" panose="02020603050405020304" pitchFamily="18" charset="0"/>
                <a:cs typeface="Times New Roman" panose="02020603050405020304" pitchFamily="18" charset="0"/>
              </a:rPr>
            </a:br>
            <a:r>
              <a:rPr lang="ru-RU" sz="1800" b="1" i="1" dirty="0" smtClean="0">
                <a:solidFill>
                  <a:srgbClr val="C00000"/>
                </a:solidFill>
                <a:latin typeface="Times New Roman" panose="02020603050405020304" pitchFamily="18" charset="0"/>
                <a:cs typeface="Times New Roman" panose="02020603050405020304" pitchFamily="18" charset="0"/>
              </a:rPr>
              <a:t>Снег седины.</a:t>
            </a:r>
            <a:br>
              <a:rPr lang="ru-RU" sz="1800" b="1" i="1" dirty="0" smtClean="0">
                <a:solidFill>
                  <a:srgbClr val="C00000"/>
                </a:solidFill>
                <a:latin typeface="Times New Roman" panose="02020603050405020304" pitchFamily="18" charset="0"/>
                <a:cs typeface="Times New Roman" panose="02020603050405020304" pitchFamily="18" charset="0"/>
              </a:rPr>
            </a:br>
            <a:r>
              <a:rPr lang="ru-RU" sz="1800" b="1" i="1" dirty="0" smtClean="0">
                <a:solidFill>
                  <a:srgbClr val="C00000"/>
                </a:solidFill>
                <a:latin typeface="Times New Roman" panose="02020603050405020304" pitchFamily="18" charset="0"/>
                <a:cs typeface="Times New Roman" panose="02020603050405020304" pitchFamily="18" charset="0"/>
              </a:rPr>
              <a:t>Снег седины.</a:t>
            </a:r>
            <a:br>
              <a:rPr lang="ru-RU" sz="1800" b="1" i="1" dirty="0" smtClean="0">
                <a:solidFill>
                  <a:srgbClr val="C00000"/>
                </a:solidFill>
                <a:latin typeface="Times New Roman" panose="02020603050405020304" pitchFamily="18" charset="0"/>
                <a:cs typeface="Times New Roman" panose="02020603050405020304" pitchFamily="18" charset="0"/>
              </a:rPr>
            </a:br>
            <a:r>
              <a:rPr lang="ru-RU" sz="1800" b="1" i="1" dirty="0" smtClean="0">
                <a:solidFill>
                  <a:srgbClr val="C00000"/>
                </a:solidFill>
                <a:latin typeface="Times New Roman" panose="02020603050405020304" pitchFamily="18" charset="0"/>
                <a:cs typeface="Times New Roman" panose="02020603050405020304" pitchFamily="18" charset="0"/>
              </a:rPr>
              <a:t>Снег на висках</a:t>
            </a:r>
            <a:br>
              <a:rPr lang="ru-RU" sz="1800" b="1" i="1" dirty="0" smtClean="0">
                <a:solidFill>
                  <a:srgbClr val="C00000"/>
                </a:solidFill>
                <a:latin typeface="Times New Roman" panose="02020603050405020304" pitchFamily="18" charset="0"/>
                <a:cs typeface="Times New Roman" panose="02020603050405020304" pitchFamily="18" charset="0"/>
              </a:rPr>
            </a:br>
            <a:r>
              <a:rPr lang="ru-RU" sz="1800" b="1" i="1" dirty="0" smtClean="0">
                <a:solidFill>
                  <a:srgbClr val="C00000"/>
                </a:solidFill>
                <a:latin typeface="Times New Roman" panose="02020603050405020304" pitchFamily="18" charset="0"/>
                <a:cs typeface="Times New Roman" panose="02020603050405020304" pitchFamily="18" charset="0"/>
              </a:rPr>
              <a:t>Ветеранов войны,</a:t>
            </a:r>
            <a:br>
              <a:rPr lang="ru-RU" sz="1800" b="1" i="1" dirty="0" smtClean="0">
                <a:solidFill>
                  <a:srgbClr val="C00000"/>
                </a:solidFill>
                <a:latin typeface="Times New Roman" panose="02020603050405020304" pitchFamily="18" charset="0"/>
                <a:cs typeface="Times New Roman" panose="02020603050405020304" pitchFamily="18" charset="0"/>
              </a:rPr>
            </a:br>
            <a:r>
              <a:rPr lang="ru-RU" sz="1800" b="1" i="1" dirty="0" smtClean="0">
                <a:solidFill>
                  <a:srgbClr val="C00000"/>
                </a:solidFill>
                <a:latin typeface="Times New Roman" panose="02020603050405020304" pitchFamily="18" charset="0"/>
                <a:cs typeface="Times New Roman" panose="02020603050405020304" pitchFamily="18" charset="0"/>
              </a:rPr>
              <a:t>Снег пережитого,</a:t>
            </a:r>
            <a:br>
              <a:rPr lang="ru-RU" sz="1800" b="1" i="1" dirty="0" smtClean="0">
                <a:solidFill>
                  <a:srgbClr val="C00000"/>
                </a:solidFill>
                <a:latin typeface="Times New Roman" panose="02020603050405020304" pitchFamily="18" charset="0"/>
                <a:cs typeface="Times New Roman" panose="02020603050405020304" pitchFamily="18" charset="0"/>
              </a:rPr>
            </a:br>
            <a:r>
              <a:rPr lang="ru-RU" sz="1800" b="1" i="1" dirty="0" smtClean="0">
                <a:solidFill>
                  <a:srgbClr val="C00000"/>
                </a:solidFill>
                <a:latin typeface="Times New Roman" panose="02020603050405020304" pitchFamily="18" charset="0"/>
                <a:cs typeface="Times New Roman" panose="02020603050405020304" pitchFamily="18" charset="0"/>
              </a:rPr>
              <a:t>Снег седины.</a:t>
            </a:r>
            <a:br>
              <a:rPr lang="ru-RU" sz="1800" b="1" i="1" dirty="0" smtClean="0">
                <a:solidFill>
                  <a:srgbClr val="C00000"/>
                </a:solidFill>
                <a:latin typeface="Times New Roman" panose="02020603050405020304" pitchFamily="18" charset="0"/>
                <a:cs typeface="Times New Roman" panose="02020603050405020304" pitchFamily="18" charset="0"/>
              </a:rPr>
            </a:br>
            <a:r>
              <a:rPr lang="ru-RU" sz="1800" b="1" i="1" dirty="0" smtClean="0">
                <a:solidFill>
                  <a:srgbClr val="C00000"/>
                </a:solidFill>
                <a:latin typeface="Times New Roman" panose="02020603050405020304" pitchFamily="18" charset="0"/>
                <a:cs typeface="Times New Roman" panose="02020603050405020304" pitchFamily="18" charset="0"/>
              </a:rPr>
              <a:t>Снег седины.</a:t>
            </a:r>
            <a:br>
              <a:rPr lang="ru-RU" sz="1800" b="1" i="1" dirty="0" smtClean="0">
                <a:solidFill>
                  <a:srgbClr val="C00000"/>
                </a:solidFill>
                <a:latin typeface="Times New Roman" panose="02020603050405020304" pitchFamily="18" charset="0"/>
                <a:cs typeface="Times New Roman" panose="02020603050405020304" pitchFamily="18" charset="0"/>
              </a:rPr>
            </a:br>
            <a:r>
              <a:rPr lang="ru-RU" sz="1800" b="1" i="1" dirty="0" smtClean="0">
                <a:solidFill>
                  <a:srgbClr val="C00000"/>
                </a:solidFill>
                <a:latin typeface="Times New Roman" panose="02020603050405020304" pitchFamily="18" charset="0"/>
                <a:cs typeface="Times New Roman" panose="02020603050405020304" pitchFamily="18" charset="0"/>
              </a:rPr>
              <a:t/>
            </a:r>
            <a:br>
              <a:rPr lang="ru-RU" sz="1800" b="1" i="1" dirty="0" smtClean="0">
                <a:solidFill>
                  <a:srgbClr val="C00000"/>
                </a:solidFill>
                <a:latin typeface="Times New Roman" panose="02020603050405020304" pitchFamily="18" charset="0"/>
                <a:cs typeface="Times New Roman" panose="02020603050405020304" pitchFamily="18" charset="0"/>
              </a:rPr>
            </a:br>
            <a:r>
              <a:rPr lang="ru-RU" sz="1800" b="1" i="1" dirty="0" smtClean="0">
                <a:solidFill>
                  <a:srgbClr val="C00000"/>
                </a:solidFill>
                <a:latin typeface="Times New Roman" panose="02020603050405020304" pitchFamily="18" charset="0"/>
                <a:cs typeface="Times New Roman" panose="02020603050405020304" pitchFamily="18" charset="0"/>
              </a:rPr>
              <a:t>Не позабыты</a:t>
            </a:r>
            <a:br>
              <a:rPr lang="ru-RU" sz="1800" b="1" i="1" dirty="0" smtClean="0">
                <a:solidFill>
                  <a:srgbClr val="C00000"/>
                </a:solidFill>
                <a:latin typeface="Times New Roman" panose="02020603050405020304" pitchFamily="18" charset="0"/>
                <a:cs typeface="Times New Roman" panose="02020603050405020304" pitchFamily="18" charset="0"/>
              </a:rPr>
            </a:br>
            <a:r>
              <a:rPr lang="ru-RU" sz="1800" b="1" i="1" dirty="0" smtClean="0">
                <a:solidFill>
                  <a:srgbClr val="C00000"/>
                </a:solidFill>
                <a:latin typeface="Times New Roman" panose="02020603050405020304" pitchFamily="18" charset="0"/>
                <a:cs typeface="Times New Roman" panose="02020603050405020304" pitchFamily="18" charset="0"/>
              </a:rPr>
              <a:t>Печальные списки,</a:t>
            </a:r>
            <a:br>
              <a:rPr lang="ru-RU" sz="1800" b="1" i="1" dirty="0" smtClean="0">
                <a:solidFill>
                  <a:srgbClr val="C00000"/>
                </a:solidFill>
                <a:latin typeface="Times New Roman" panose="02020603050405020304" pitchFamily="18" charset="0"/>
                <a:cs typeface="Times New Roman" panose="02020603050405020304" pitchFamily="18" charset="0"/>
              </a:rPr>
            </a:br>
            <a:r>
              <a:rPr lang="ru-RU" sz="1800" b="1" i="1" dirty="0" smtClean="0">
                <a:solidFill>
                  <a:srgbClr val="C00000"/>
                </a:solidFill>
                <a:latin typeface="Times New Roman" panose="02020603050405020304" pitchFamily="18" charset="0"/>
                <a:cs typeface="Times New Roman" panose="02020603050405020304" pitchFamily="18" charset="0"/>
              </a:rPr>
              <a:t>Как часовые,</a:t>
            </a:r>
            <a:br>
              <a:rPr lang="ru-RU" sz="1800" b="1" i="1" dirty="0" smtClean="0">
                <a:solidFill>
                  <a:srgbClr val="C00000"/>
                </a:solidFill>
                <a:latin typeface="Times New Roman" panose="02020603050405020304" pitchFamily="18" charset="0"/>
                <a:cs typeface="Times New Roman" panose="02020603050405020304" pitchFamily="18" charset="0"/>
              </a:rPr>
            </a:br>
            <a:r>
              <a:rPr lang="ru-RU" sz="1800" b="1" i="1" dirty="0" smtClean="0">
                <a:solidFill>
                  <a:srgbClr val="C00000"/>
                </a:solidFill>
                <a:latin typeface="Times New Roman" panose="02020603050405020304" pitchFamily="18" charset="0"/>
                <a:cs typeface="Times New Roman" panose="02020603050405020304" pitchFamily="18" charset="0"/>
              </a:rPr>
              <a:t>Стоят обелиски,</a:t>
            </a:r>
            <a:br>
              <a:rPr lang="ru-RU" sz="1800" b="1" i="1" dirty="0" smtClean="0">
                <a:solidFill>
                  <a:srgbClr val="C00000"/>
                </a:solidFill>
                <a:latin typeface="Times New Roman" panose="02020603050405020304" pitchFamily="18" charset="0"/>
                <a:cs typeface="Times New Roman" panose="02020603050405020304" pitchFamily="18" charset="0"/>
              </a:rPr>
            </a:br>
            <a:r>
              <a:rPr lang="ru-RU" sz="1800" b="1" i="1" dirty="0" smtClean="0">
                <a:solidFill>
                  <a:srgbClr val="C00000"/>
                </a:solidFill>
                <a:latin typeface="Times New Roman" panose="02020603050405020304" pitchFamily="18" charset="0"/>
                <a:cs typeface="Times New Roman" panose="02020603050405020304" pitchFamily="18" charset="0"/>
              </a:rPr>
              <a:t>Около настежь</a:t>
            </a:r>
            <a:br>
              <a:rPr lang="ru-RU" sz="1800" b="1" i="1" dirty="0" smtClean="0">
                <a:solidFill>
                  <a:srgbClr val="C00000"/>
                </a:solidFill>
                <a:latin typeface="Times New Roman" panose="02020603050405020304" pitchFamily="18" charset="0"/>
                <a:cs typeface="Times New Roman" panose="02020603050405020304" pitchFamily="18" charset="0"/>
              </a:rPr>
            </a:br>
            <a:r>
              <a:rPr lang="ru-RU" sz="1800" b="1" i="1" dirty="0" smtClean="0">
                <a:solidFill>
                  <a:srgbClr val="C00000"/>
                </a:solidFill>
                <a:latin typeface="Times New Roman" panose="02020603050405020304" pitchFamily="18" charset="0"/>
                <a:cs typeface="Times New Roman" panose="02020603050405020304" pitchFamily="18" charset="0"/>
              </a:rPr>
              <a:t>Открытых дверей</a:t>
            </a:r>
            <a:br>
              <a:rPr lang="ru-RU" sz="1800" b="1" i="1" dirty="0" smtClean="0">
                <a:solidFill>
                  <a:srgbClr val="C00000"/>
                </a:solidFill>
                <a:latin typeface="Times New Roman" panose="02020603050405020304" pitchFamily="18" charset="0"/>
                <a:cs typeface="Times New Roman" panose="02020603050405020304" pitchFamily="18" charset="0"/>
              </a:rPr>
            </a:br>
            <a:r>
              <a:rPr lang="ru-RU" sz="1800" b="1" i="1" dirty="0" smtClean="0">
                <a:solidFill>
                  <a:srgbClr val="C00000"/>
                </a:solidFill>
                <a:latin typeface="Times New Roman" panose="02020603050405020304" pitchFamily="18" charset="0"/>
                <a:cs typeface="Times New Roman" panose="02020603050405020304" pitchFamily="18" charset="0"/>
              </a:rPr>
              <a:t>Лица скорбящих</a:t>
            </a:r>
            <a:br>
              <a:rPr lang="ru-RU" sz="1800" b="1" i="1" dirty="0" smtClean="0">
                <a:solidFill>
                  <a:srgbClr val="C00000"/>
                </a:solidFill>
                <a:latin typeface="Times New Roman" panose="02020603050405020304" pitchFamily="18" charset="0"/>
                <a:cs typeface="Times New Roman" panose="02020603050405020304" pitchFamily="18" charset="0"/>
              </a:rPr>
            </a:br>
            <a:r>
              <a:rPr lang="ru-RU" sz="1800" b="1" i="1" dirty="0" smtClean="0">
                <a:solidFill>
                  <a:srgbClr val="C00000"/>
                </a:solidFill>
                <a:latin typeface="Times New Roman" panose="02020603050405020304" pitchFamily="18" charset="0"/>
                <a:cs typeface="Times New Roman" panose="02020603050405020304" pitchFamily="18" charset="0"/>
              </a:rPr>
              <a:t>Седых матерей.</a:t>
            </a:r>
            <a:br>
              <a:rPr lang="ru-RU" sz="1800" b="1" i="1" dirty="0" smtClean="0">
                <a:solidFill>
                  <a:srgbClr val="C00000"/>
                </a:solidFill>
                <a:latin typeface="Times New Roman" panose="02020603050405020304" pitchFamily="18" charset="0"/>
                <a:cs typeface="Times New Roman" panose="02020603050405020304" pitchFamily="18" charset="0"/>
              </a:rPr>
            </a:br>
            <a:r>
              <a:rPr lang="ru-RU" sz="1800" b="1" i="1" dirty="0" smtClean="0">
                <a:solidFill>
                  <a:srgbClr val="C00000"/>
                </a:solidFill>
                <a:latin typeface="Times New Roman" panose="02020603050405020304" pitchFamily="18" charset="0"/>
                <a:cs typeface="Times New Roman" panose="02020603050405020304" pitchFamily="18" charset="0"/>
              </a:rPr>
              <a:t>Лица</a:t>
            </a:r>
            <a:br>
              <a:rPr lang="ru-RU" sz="1800" b="1" i="1" dirty="0" smtClean="0">
                <a:solidFill>
                  <a:srgbClr val="C00000"/>
                </a:solidFill>
                <a:latin typeface="Times New Roman" panose="02020603050405020304" pitchFamily="18" charset="0"/>
                <a:cs typeface="Times New Roman" panose="02020603050405020304" pitchFamily="18" charset="0"/>
              </a:rPr>
            </a:br>
            <a:r>
              <a:rPr lang="ru-RU" sz="1800" b="1" i="1" dirty="0" smtClean="0">
                <a:solidFill>
                  <a:srgbClr val="C00000"/>
                </a:solidFill>
                <a:latin typeface="Times New Roman" panose="02020603050405020304" pitchFamily="18" charset="0"/>
                <a:cs typeface="Times New Roman" panose="02020603050405020304" pitchFamily="18" charset="0"/>
              </a:rPr>
              <a:t>Седых матерей.</a:t>
            </a:r>
            <a:br>
              <a:rPr lang="ru-RU" sz="1800" b="1" i="1" dirty="0" smtClean="0">
                <a:solidFill>
                  <a:srgbClr val="C00000"/>
                </a:solidFill>
                <a:latin typeface="Times New Roman" panose="02020603050405020304" pitchFamily="18" charset="0"/>
                <a:cs typeface="Times New Roman" panose="02020603050405020304" pitchFamily="18" charset="0"/>
              </a:rPr>
            </a:br>
            <a:r>
              <a:rPr lang="ru-RU" sz="1800" b="1" i="1" dirty="0" smtClean="0">
                <a:solidFill>
                  <a:srgbClr val="C00000"/>
                </a:solidFill>
                <a:latin typeface="Times New Roman" panose="02020603050405020304" pitchFamily="18" charset="0"/>
                <a:cs typeface="Times New Roman" panose="02020603050405020304" pitchFamily="18" charset="0"/>
              </a:rPr>
              <a:t>                  В.БОКОВ</a:t>
            </a:r>
            <a:endParaRPr lang="ru-RU" sz="1800" b="1" i="1" dirty="0">
              <a:solidFill>
                <a:srgbClr val="C00000"/>
              </a:solidFill>
              <a:latin typeface="Times New Roman" panose="02020603050405020304" pitchFamily="18" charset="0"/>
              <a:cs typeface="Times New Roman" panose="02020603050405020304" pitchFamily="18" charset="0"/>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24395" y="1058779"/>
            <a:ext cx="6994356" cy="5245768"/>
          </a:xfrm>
        </p:spPr>
      </p:pic>
    </p:spTree>
    <p:extLst>
      <p:ext uri="{BB962C8B-B14F-4D97-AF65-F5344CB8AC3E}">
        <p14:creationId xmlns:p14="http://schemas.microsoft.com/office/powerpoint/2010/main" val="265372076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208</Words>
  <Application>Microsoft Office PowerPoint</Application>
  <PresentationFormat>Широкоэкранный</PresentationFormat>
  <Paragraphs>35</Paragraphs>
  <Slides>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vt:i4>
      </vt:variant>
    </vt:vector>
  </HeadingPairs>
  <TitlesOfParts>
    <vt:vector size="12"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Его зарыли в шар земной, А был он лишь солдат, Всего, друзья, солдат простой, Без званий и наград. Ему как мавзолей земля - На миллион веков, И Млечные Пути пылят Вокруг него с боков. На рыжих скатах тучи спят, Метелицы метут, Грома тяжелые гремят, Ветра разбег берут. Давным-давно окончен бой... Руками всех друзей Положен парень в шар земной, Как будто в мавзолей... С. Орлов</vt:lpstr>
      <vt:lpstr>Снег на ромашке, снег на рябине, Снег на черёмухе, Снег на калине, Снег на висках Ветеранов войны, Снег пережитого, Снег седины. Снег седины. Снег на висках Ветеранов войны, Снег пережитого, Снег седины. Снег седины.  Не позабыты Печальные списки, Как часовые, Стоят обелиски, Около настежь Открытых дверей Лица скорбящих Седых матерей. Лица Седых матерей.                   В.БОКОВ</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Анна</dc:creator>
  <cp:lastModifiedBy>Анна</cp:lastModifiedBy>
  <cp:revision>6</cp:revision>
  <dcterms:created xsi:type="dcterms:W3CDTF">2014-05-22T07:13:56Z</dcterms:created>
  <dcterms:modified xsi:type="dcterms:W3CDTF">2014-05-22T07:52:44Z</dcterms:modified>
</cp:coreProperties>
</file>