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4" r:id="rId6"/>
    <p:sldId id="263" r:id="rId7"/>
    <p:sldId id="265" r:id="rId8"/>
    <p:sldId id="266" r:id="rId9"/>
    <p:sldId id="262" r:id="rId10"/>
    <p:sldId id="268" r:id="rId11"/>
    <p:sldId id="261" r:id="rId12"/>
    <p:sldId id="267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D29E4-0F2E-44C5-A90B-3C277CA36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681D-D66F-4C7D-8862-8E7E2788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E225D-5BA5-49BC-9AE9-175C6A007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9B31-BB02-475B-81C0-4F83D0B37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0FC2-E868-49F6-9A7F-971F20CE1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C0E8-DB86-4BA0-9505-008CD0BB7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9AC80-1531-4783-A111-A7C24FFF9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F8FAF-6845-43C3-BBD2-FCA38A182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C1DF-C940-44C5-AA86-4328B9FF3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B731-64FA-4528-8E23-6DD07916C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38383-E3D8-455A-AB7C-8E9050A5E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5276B0-D22D-4C8F-8FCC-21ACD264A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69;&#1083;&#1077;&#1085;&#1072;\Desktop\&#1042;&#1077;&#1085;&#1086;&#1082;%20&#1055;&#1091;&#1096;&#1082;&#1080;&#1085;&#1091;\&#1043;&#1077;&#1086;&#1088;&#1075;&#1080;&#1081;%20&#1057;&#1074;&#1080;&#1088;&#1080;&#1076;&#1086;&#1074;%20-%20&#1056;&#1086;&#1084;&#1072;&#1085;&#1089;%20&#1080;&#1079;%20&#1082;%20&#1092;%20&#1052;&#1077;&#1090;&#1077;&#1083;&#1100;%20%20(audiopoisk.com)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&#1042;&#1077;&#1085;&#1086;&#1082;%20&#1055;&#1091;&#1096;&#1082;&#1080;&#1085;&#1091;\&#1060;&#1080;&#1083;&#1100;&#1084;_0004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69;&#1083;&#1077;&#1085;&#1072;\Desktop\&#1042;&#1077;&#1085;&#1086;&#1082;%20&#1055;&#1091;&#1096;&#1082;&#1080;&#1085;&#1091;\&#1040;&#1091;&#1076;&#1080;&#1086;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69;&#1083;&#1077;&#1085;&#1072;\Desktop\&#1042;&#1077;&#1085;&#1086;&#1082;%20&#1055;&#1091;&#1096;&#1082;&#1080;&#1085;&#1091;\&#1040;&#1091;&#1076;&#1080;&#1086;%201.wma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&#1042;&#1077;&#1085;&#1086;&#1082;%20&#1055;&#1091;&#1096;&#1082;&#1080;&#1085;&#1091;\&#1055;&#1086;&#1101;&#1090;&#1099;_WMV%20V9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&#1042;&#1077;&#1085;&#1086;&#1082;%20&#1055;&#1091;&#1096;&#1082;&#1080;&#1085;&#1091;\&#1060;&#1080;&#1083;&#1100;&#1084;_0002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&#1042;&#1077;&#1085;&#1086;&#1082;%20&#1055;&#1091;&#1096;&#1082;&#1080;&#1085;&#1091;\&#1060;&#1080;&#1083;&#1100;&#1084;_0006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83;&#1077;&#1085;&#1072;\Desktop\&#1042;&#1077;&#1085;&#1086;&#1082;%20&#1055;&#1091;&#1096;&#1082;&#1080;&#1085;&#1091;\&#1060;&#1080;&#1083;&#1100;&#1084;_0003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5"/>
          <p:cNvSpPr>
            <a:spLocks noGrp="1"/>
          </p:cNvSpPr>
          <p:nvPr>
            <p:ph type="ctrTitle"/>
          </p:nvPr>
        </p:nvSpPr>
        <p:spPr>
          <a:xfrm>
            <a:off x="5214938" y="357166"/>
            <a:ext cx="3929062" cy="1143000"/>
          </a:xfrm>
        </p:spPr>
        <p:txBody>
          <a:bodyPr/>
          <a:lstStyle/>
          <a:p>
            <a:pPr algn="r" eaLnBrk="1" hangingPunct="1"/>
            <a:r>
              <a:rPr lang="ru-RU" b="1" dirty="0" smtClean="0"/>
              <a:t>Но жив талант, бессмертен </a:t>
            </a:r>
            <a:br>
              <a:rPr lang="ru-RU" b="1" dirty="0" smtClean="0"/>
            </a:br>
            <a:r>
              <a:rPr lang="ru-RU" b="1" dirty="0" smtClean="0"/>
              <a:t>гений</a:t>
            </a:r>
            <a:endParaRPr lang="ru-RU" dirty="0" smtClean="0"/>
          </a:p>
        </p:txBody>
      </p:sp>
      <p:sp>
        <p:nvSpPr>
          <p:cNvPr id="3075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5000" y="1857364"/>
            <a:ext cx="3429000" cy="1328738"/>
          </a:xfrm>
        </p:spPr>
        <p:txBody>
          <a:bodyPr/>
          <a:lstStyle/>
          <a:p>
            <a:pPr algn="r" eaLnBrk="1" hangingPunct="1"/>
            <a:r>
              <a:rPr lang="ru-RU" b="1" dirty="0" smtClean="0"/>
              <a:t>Литературный вечер, посвященный памяти А.С. Пушкина</a:t>
            </a:r>
            <a:endParaRPr lang="ru-RU" dirty="0" smtClean="0"/>
          </a:p>
        </p:txBody>
      </p:sp>
      <p:pic>
        <p:nvPicPr>
          <p:cNvPr id="4" name="Picture 8" descr="483"/>
          <p:cNvPicPr>
            <a:picLocks noChangeAspect="1" noChangeArrowheads="1"/>
          </p:cNvPicPr>
          <p:nvPr/>
        </p:nvPicPr>
        <p:blipFill>
          <a:blip r:embed="rId3" cstate="email"/>
          <a:srcRect l="2470" t="2100" r="2470" b="2100"/>
          <a:stretch>
            <a:fillRect/>
          </a:stretch>
        </p:blipFill>
        <p:spPr bwMode="auto">
          <a:xfrm>
            <a:off x="428625" y="285750"/>
            <a:ext cx="5122863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Элена\Desktop\220px-PushkinMskVbliz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" y="0"/>
            <a:ext cx="5226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Элена\Desktop\Венок Пушкину\4588403423d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57884" y="3429000"/>
            <a:ext cx="2928938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Георгий Свиридов - Романс из к ф Метел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80"/>
                            </p:stCondLst>
                            <p:childTnLst>
                              <p:par>
                                <p:cTn id="3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7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1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ильм_000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 r="2363"/>
          <a:stretch>
            <a:fillRect/>
          </a:stretch>
        </p:blipFill>
        <p:spPr>
          <a:xfrm>
            <a:off x="8" y="0"/>
            <a:ext cx="9143992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715016"/>
            <a:ext cx="3786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Андрей Дмитриевич Дементьев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8196" name="Picture 2" descr="Файл:Dement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352489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 descr="C:\Users\Элена\Desktop\Pushk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76598"/>
            <a:ext cx="4279903" cy="653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Аудио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429652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1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Элена\Desktop\Okudzhava_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214974" cy="689811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429256" y="500042"/>
            <a:ext cx="3714744" cy="914400"/>
          </a:xfrm>
        </p:spPr>
        <p:txBody>
          <a:bodyPr/>
          <a:lstStyle/>
          <a:p>
            <a:pPr algn="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Булат Окуджава.</a:t>
            </a: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Аудио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14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Элена\Desktop\Венок Пушкину\4588403423d4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500438"/>
            <a:ext cx="3071804" cy="313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Элена\Desktop\Y06fro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303520" cy="6858000"/>
          </a:xfrm>
          <a:prstGeom prst="rect">
            <a:avLst/>
          </a:prstGeom>
          <a:noFill/>
          <a:ln cmpd="sng">
            <a:solidFill>
              <a:schemeClr val="bg2">
                <a:lumMod val="50000"/>
              </a:schemeClr>
            </a:solidFill>
            <a:beve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Элена\Desktop\25050462_1210868915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8" y="3643314"/>
            <a:ext cx="2289180" cy="2898450"/>
          </a:xfrm>
          <a:prstGeom prst="rect">
            <a:avLst/>
          </a:prstGeom>
          <a:noFill/>
        </p:spPr>
      </p:pic>
      <p:pic>
        <p:nvPicPr>
          <p:cNvPr id="2053" name="Picture 5" descr="C:\Users\Элена\Desktop\push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57950" y="285728"/>
            <a:ext cx="2506843" cy="3286124"/>
          </a:xfrm>
          <a:prstGeom prst="rect">
            <a:avLst/>
          </a:prstGeom>
          <a:noFill/>
        </p:spPr>
      </p:pic>
      <p:pic>
        <p:nvPicPr>
          <p:cNvPr id="2054" name="Picture 6" descr="C:\Users\Элена\Desktop\1540-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643050"/>
            <a:ext cx="3365500" cy="4445000"/>
          </a:xfrm>
          <a:prstGeom prst="rect">
            <a:avLst/>
          </a:prstGeom>
          <a:noFill/>
        </p:spPr>
      </p:pic>
      <p:pic>
        <p:nvPicPr>
          <p:cNvPr id="2056" name="Picture 8" descr="C:\Users\Элена\Desktop\e0b157d49cc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85728"/>
            <a:ext cx="2381522" cy="2928958"/>
          </a:xfrm>
          <a:prstGeom prst="rect">
            <a:avLst/>
          </a:prstGeom>
          <a:noFill/>
        </p:spPr>
      </p:pic>
      <p:pic>
        <p:nvPicPr>
          <p:cNvPr id="2057" name="Picture 9" descr="C:\Users\Элена\Desktop\213f19d560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643314"/>
            <a:ext cx="2196719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0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0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оэты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Фильм_000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8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286250" y="285750"/>
            <a:ext cx="4556125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</a:rPr>
              <a:t>Дом на Мойке 12. </a:t>
            </a:r>
          </a:p>
        </p:txBody>
      </p:sp>
      <p:pic>
        <p:nvPicPr>
          <p:cNvPr id="5123" name="Picture 1" descr="C:\Users\Элена\Desktop\000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1143000"/>
            <a:ext cx="6732587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C:\Users\Элена\Desktop\moika12_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13" y="2214563"/>
            <a:ext cx="29146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6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Picture 1" descr="C:\Users\Элена\Desktop\011.Vyst.Push.Kvartira.Sajt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C:\Users\Элена\Desktop\Pushkin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643188"/>
            <a:ext cx="435768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_000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_00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rcRect r="1181"/>
          <a:stretch>
            <a:fillRect/>
          </a:stretch>
        </p:blipFill>
        <p:spPr>
          <a:xfrm>
            <a:off x="0" y="-1"/>
            <a:ext cx="9144000" cy="69399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Элена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428603"/>
            <a:ext cx="2847314" cy="3708131"/>
          </a:xfrm>
          <a:prstGeom prst="rect">
            <a:avLst/>
          </a:prstGeom>
          <a:noFill/>
        </p:spPr>
      </p:pic>
      <p:pic>
        <p:nvPicPr>
          <p:cNvPr id="21507" name="Picture 3" descr="C:\Users\Элена\Desktop\i_0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357166"/>
            <a:ext cx="2103523" cy="2786082"/>
          </a:xfrm>
          <a:prstGeom prst="rect">
            <a:avLst/>
          </a:prstGeom>
          <a:noFill/>
        </p:spPr>
      </p:pic>
      <p:pic>
        <p:nvPicPr>
          <p:cNvPr id="21508" name="Picture 4" descr="C:\Users\Элена\Desktop\photo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643314"/>
            <a:ext cx="2143140" cy="2847931"/>
          </a:xfrm>
          <a:prstGeom prst="rect">
            <a:avLst/>
          </a:prstGeom>
          <a:noFill/>
        </p:spPr>
      </p:pic>
      <p:pic>
        <p:nvPicPr>
          <p:cNvPr id="21509" name="Picture 5" descr="C:\Users\Элена\Desktop\eseni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4286256"/>
            <a:ext cx="1693598" cy="2256720"/>
          </a:xfrm>
          <a:prstGeom prst="rect">
            <a:avLst/>
          </a:prstGeom>
          <a:noFill/>
        </p:spPr>
      </p:pic>
      <p:pic>
        <p:nvPicPr>
          <p:cNvPr id="21510" name="Picture 6" descr="C:\Users\Элена\Desktop\Moller_74-C3559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500042"/>
            <a:ext cx="1913719" cy="2547658"/>
          </a:xfrm>
          <a:prstGeom prst="rect">
            <a:avLst/>
          </a:prstGeom>
          <a:noFill/>
        </p:spPr>
      </p:pic>
      <p:pic>
        <p:nvPicPr>
          <p:cNvPr id="21511" name="Picture 7" descr="C:\Users\Элена\Desktop\dal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12242" y="3714752"/>
            <a:ext cx="209915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5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Элена\Desktop\01tt5001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4762501" cy="3048000"/>
          </a:xfrm>
          <a:prstGeom prst="rect">
            <a:avLst/>
          </a:prstGeom>
          <a:noFill/>
        </p:spPr>
      </p:pic>
      <p:pic>
        <p:nvPicPr>
          <p:cNvPr id="22531" name="Picture 3" descr="C:\Users\Элена\Desktop\BelyukinSmertP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7" y="2572981"/>
            <a:ext cx="5824547" cy="41548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3571876"/>
            <a:ext cx="2500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Ф.И.Тютчев.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0" y="785794"/>
            <a:ext cx="9144000" cy="5250120"/>
          </a:xfrm>
          <a:prstGeom prst="ellipseRibbon">
            <a:avLst/>
          </a:prstGeom>
          <a:gradFill>
            <a:gsLst>
              <a:gs pos="0">
                <a:srgbClr val="C0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4800" dirty="0" smtClean="0"/>
              <a:t>Тебя ж,  как первую любовь,</a:t>
            </a:r>
          </a:p>
          <a:p>
            <a:pPr algn="ctr"/>
            <a:r>
              <a:rPr lang="ru-RU" sz="4800" dirty="0" smtClean="0"/>
              <a:t>России сердце не забудет.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7" presetClass="exit" presetSubtype="10" fill="hold" nodeType="after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1" nodeType="withEffect">
                                  <p:stCondLst>
                                    <p:cond delay="2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500"/>
                            </p:stCondLst>
                            <p:childTnLst>
                              <p:par>
                                <p:cTn id="29" presetID="17" presetClass="exit" presetSubtype="10" fill="hold" nodeType="after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Элена\Desktop\200px-Natalia_Pushkin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85728"/>
            <a:ext cx="2540000" cy="3162301"/>
          </a:xfrm>
          <a:prstGeom prst="rect">
            <a:avLst/>
          </a:prstGeom>
          <a:noFill/>
          <a:ln w="3175" cmpd="sng">
            <a:solidFill>
              <a:schemeClr val="bg1">
                <a:lumMod val="50000"/>
              </a:schemeClr>
            </a:solidFill>
          </a:ln>
        </p:spPr>
      </p:pic>
      <p:pic>
        <p:nvPicPr>
          <p:cNvPr id="9220" name="Picture 4" descr="C:\Users\Элена\Desktop\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-25367"/>
            <a:ext cx="5429256" cy="688336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оринфские колонны">
  <a:themeElements>
    <a:clrScheme name="Тема Offic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Тема Offic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Коринфские колонны</Template>
  <TotalTime>779</TotalTime>
  <Words>38</Words>
  <Application>Microsoft Office PowerPoint</Application>
  <PresentationFormat>Экран (4:3)</PresentationFormat>
  <Paragraphs>8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Коринфские колонны</vt:lpstr>
      <vt:lpstr>Но жив талант, бессмертен  гений</vt:lpstr>
      <vt:lpstr>Слайд 2</vt:lpstr>
      <vt:lpstr>Дом на Мойке 12.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Булат Окуджава.</vt:lpstr>
      <vt:lpstr>Слайд 13</vt:lpstr>
      <vt:lpstr>Слайд 14</vt:lpstr>
      <vt:lpstr>Слайд 15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789</dc:creator>
  <cp:lastModifiedBy>Элена</cp:lastModifiedBy>
  <cp:revision>52</cp:revision>
  <dcterms:created xsi:type="dcterms:W3CDTF">2008-11-10T19:07:22Z</dcterms:created>
  <dcterms:modified xsi:type="dcterms:W3CDTF">2014-05-27T17:08:07Z</dcterms:modified>
</cp:coreProperties>
</file>