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6" r:id="rId4"/>
    <p:sldId id="264" r:id="rId5"/>
    <p:sldId id="265" r:id="rId6"/>
    <p:sldId id="270" r:id="rId7"/>
    <p:sldId id="282" r:id="rId8"/>
    <p:sldId id="272" r:id="rId9"/>
    <p:sldId id="271" r:id="rId10"/>
    <p:sldId id="277" r:id="rId11"/>
    <p:sldId id="276" r:id="rId12"/>
    <p:sldId id="275" r:id="rId13"/>
    <p:sldId id="281" r:id="rId14"/>
    <p:sldId id="279" r:id="rId15"/>
    <p:sldId id="284" r:id="rId16"/>
    <p:sldId id="287" r:id="rId17"/>
    <p:sldId id="286" r:id="rId18"/>
    <p:sldId id="298" r:id="rId19"/>
    <p:sldId id="289" r:id="rId20"/>
    <p:sldId id="288" r:id="rId21"/>
    <p:sldId id="291" r:id="rId22"/>
    <p:sldId id="292" r:id="rId23"/>
    <p:sldId id="294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F8C59E-61B4-41C1-99F5-7447439773F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CF54C6-04D7-4514-A4DA-CF97EA71CD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крым\кл.час\начал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857496"/>
            <a:ext cx="6072230" cy="3796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501122" cy="235745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schemeClr val="tx1"/>
                </a:solidFill>
                <a:latin typeface="Arial Black" pitchFamily="34" charset="0"/>
              </a:rPr>
              <a:t>КРЫМ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 РУССКОЙ  ЛИТЕРАТУРЕ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er\Рабочий стол\крым\кл.час\до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5643601" cy="4470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adacha.uanet.biz/uploads/79/5b/795b63aff481c68d4dab1b7b5b7d1b67/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958574" cy="5695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6072206"/>
            <a:ext cx="5072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Дом-музей   Чехова в </a:t>
            </a:r>
            <a:r>
              <a:rPr lang="ru-RU" sz="3200" dirty="0"/>
              <a:t>Ялте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User\Рабочий стол\крым\кл.час\водопа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714488"/>
            <a:ext cx="6858016" cy="5143512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14348" y="428604"/>
            <a:ext cx="5143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И.Бунина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Учан-Су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Свежее, слаще воздух горный.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Невнятный шум идет в лесу…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User\Рабочий стол\крым\кл.час\Волошин М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3631952" cy="4491048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0" y="500042"/>
            <a:ext cx="4429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Волошин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Карадаг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           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Преградой волнам и ветрам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Стена размытая вулкана,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воздымающийся храм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Встаёт из сизого тумана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5844" name="Picture 4" descr="C:\Documents and Settings\User\Рабочий стол\крым\кл.час\карада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6" y="2643182"/>
            <a:ext cx="3786184" cy="2524123"/>
          </a:xfrm>
          <a:prstGeom prst="rect">
            <a:avLst/>
          </a:prstGeom>
          <a:noFill/>
        </p:spPr>
      </p:pic>
      <p:pic>
        <p:nvPicPr>
          <p:cNvPr id="35845" name="Picture 5" descr="C:\Documents and Settings\User\Рабочий стол\крым\кл.час\5947_13414709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986899"/>
            <a:ext cx="4357718" cy="287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Documents and Settings\User\Рабочий стол\крым\кл.час\Мандельшта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928802"/>
            <a:ext cx="4238612" cy="33908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Окружена высокими холмами, </a:t>
            </a:r>
            <a:br>
              <a:rPr lang="ru-RU" sz="2400" dirty="0"/>
            </a:br>
            <a:r>
              <a:rPr lang="ru-RU" sz="2400" dirty="0"/>
              <a:t>Овечьим стадом ты с горы сбегаешь </a:t>
            </a:r>
            <a:br>
              <a:rPr lang="ru-RU" sz="2400" dirty="0"/>
            </a:br>
            <a:r>
              <a:rPr lang="ru-RU" sz="2400" dirty="0"/>
              <a:t>И </a:t>
            </a:r>
            <a:r>
              <a:rPr lang="ru-RU" sz="2400" dirty="0" err="1"/>
              <a:t>розовыми</a:t>
            </a:r>
            <a:r>
              <a:rPr lang="ru-RU" sz="2400" dirty="0"/>
              <a:t>, белыми камнями </a:t>
            </a:r>
            <a:br>
              <a:rPr lang="ru-RU" sz="2400" dirty="0"/>
            </a:br>
            <a:r>
              <a:rPr lang="ru-RU" sz="2400" dirty="0"/>
              <a:t>В сухом прозрачном воздухе сверкаешь. </a:t>
            </a:r>
            <a:endParaRPr lang="ru-RU" sz="2400" dirty="0" smtClean="0"/>
          </a:p>
          <a:p>
            <a:r>
              <a:rPr lang="ru-RU" sz="2400" dirty="0" smtClean="0"/>
              <a:t>«Феодосия»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User\Рабочий стол\крым\кл.час\Симф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285860"/>
            <a:ext cx="6643734" cy="4609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User\Рабочий стол\крым\кл.час\f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3770336" cy="53223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43570" y="1000108"/>
            <a:ext cx="3381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Елена  Громова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2357430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Севастопольская осень -</a:t>
            </a:r>
            <a:br>
              <a:rPr lang="ru-RU" sz="2400" dirty="0"/>
            </a:br>
            <a:r>
              <a:rPr lang="ru-RU" sz="2400" dirty="0"/>
              <a:t>Малахит и </a:t>
            </a:r>
            <a:r>
              <a:rPr lang="ru-RU" sz="2400" dirty="0" smtClean="0"/>
              <a:t>бирюза…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Рабочий стол\крым\кл.час\Сева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429420" cy="4195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our.turistua.com/pictures/obj/resx950/korablyam-309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60236"/>
            <a:ext cx="3214710" cy="2315811"/>
          </a:xfrm>
          <a:prstGeom prst="rect">
            <a:avLst/>
          </a:prstGeom>
          <a:noFill/>
        </p:spPr>
      </p:pic>
      <p:pic>
        <p:nvPicPr>
          <p:cNvPr id="50180" name="Picture 4" descr="http://img1.liveinternet.ru/images/attach/b/4/103/867/103867139_large_4803898_Herson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57166"/>
            <a:ext cx="3163646" cy="2376483"/>
          </a:xfrm>
          <a:prstGeom prst="rect">
            <a:avLst/>
          </a:prstGeom>
          <a:noFill/>
        </p:spPr>
      </p:pic>
      <p:pic>
        <p:nvPicPr>
          <p:cNvPr id="50182" name="Picture 6" descr="http://fcr.org.ua/d/506-2/SEB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857628"/>
            <a:ext cx="3518806" cy="2509859"/>
          </a:xfrm>
          <a:prstGeom prst="rect">
            <a:avLst/>
          </a:prstGeom>
          <a:noFill/>
        </p:spPr>
      </p:pic>
      <p:pic>
        <p:nvPicPr>
          <p:cNvPr id="50184" name="Picture 8" descr="http://s018.radikal.ru/i508/1208/80/a647e5fe1dd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429132"/>
            <a:ext cx="3000364" cy="2253828"/>
          </a:xfrm>
          <a:prstGeom prst="rect">
            <a:avLst/>
          </a:prstGeom>
          <a:noFill/>
        </p:spPr>
      </p:pic>
      <p:pic>
        <p:nvPicPr>
          <p:cNvPr id="50186" name="Picture 10" descr="http://s005.radikal.ru/i211/1006/ca/1e4ccf0363f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4500570"/>
            <a:ext cx="2948081" cy="22145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2571744"/>
            <a:ext cx="72069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Севастополь – город-герой, </a:t>
            </a:r>
          </a:p>
          <a:p>
            <a:pPr algn="ctr"/>
            <a:r>
              <a:rPr lang="ru-RU" sz="4000" b="1" dirty="0" smtClean="0"/>
              <a:t>город-музей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User\Рабочий стол\крым\кл.час\Сева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45161"/>
            <a:ext cx="5072098" cy="3683944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572132" y="928670"/>
            <a:ext cx="35718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«Да, вы сдержали ваше слово: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двинув пушки, ни рубля,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свои права вступает снова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Родная русская земля -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нам завещанное море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Опять свободною волной,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кратком позабыв позоре,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Лобзает берег свой родной.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Счастлив в наш век, кому победа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Далась не кровью, а умом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 Тютчев.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http://img1.liveinternet.ru/images/attach/c/5/85/679/85679405_4666417_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572008"/>
            <a:ext cx="551974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крым\кл.час\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2428868"/>
            <a:ext cx="5643602" cy="4232705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крым\кл.час\пАУС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2571750" cy="4191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500042"/>
            <a:ext cx="5929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«Каждый</a:t>
            </a:r>
            <a:r>
              <a:rPr lang="ru-RU" sz="2400" dirty="0"/>
              <a:t>, кто побывал в Крыму, уносит с собой... сожаление и лёгкую печаль, какую вызывают воспоминания о детстве, и надежду ещё раз увидеть эту полуденную землю.»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Documents and Settings\User\Рабочий стол\крым\кл.час\фл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6856193" cy="469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Рабочий стол\крым\кл.час\аю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14290"/>
            <a:ext cx="5943600" cy="4452937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28596" y="4643446"/>
            <a:ext cx="8715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Высота горы составляет 565 метров, длина 2,5 километра, возраст ~ 161 млн. лет. По происхождению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Аю-даг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«неудавшийся вулкан» — лакколит. Некогда магма поднялась из недр земли, но не нашла выхода и застыла в виде огромною купола.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User\Рабочий стол\крым\кл.час\аюдд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928670"/>
            <a:ext cx="6429388" cy="5012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0.liveinternet.ru/images/attach/c/10/110/664/110664830_4690170_ukraine_crimea_Sevastopolskaya_zona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532" y="214291"/>
            <a:ext cx="3804017" cy="2857520"/>
          </a:xfrm>
          <a:prstGeom prst="rect">
            <a:avLst/>
          </a:prstGeom>
          <a:noFill/>
        </p:spPr>
      </p:pic>
      <p:pic>
        <p:nvPicPr>
          <p:cNvPr id="51204" name="Picture 4" descr="http://fortuna3000.at.ua/_si/0/808034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508" y="3714752"/>
            <a:ext cx="3924482" cy="2948011"/>
          </a:xfrm>
          <a:prstGeom prst="rect">
            <a:avLst/>
          </a:prstGeom>
          <a:noFill/>
        </p:spPr>
      </p:pic>
      <p:pic>
        <p:nvPicPr>
          <p:cNvPr id="51206" name="Picture 6" descr="http://gfhome.ru/sites/default/files/ckeditor/images/598392_248966585219073_931707500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14290"/>
            <a:ext cx="3157269" cy="2214578"/>
          </a:xfrm>
          <a:prstGeom prst="rect">
            <a:avLst/>
          </a:prstGeom>
          <a:noFill/>
        </p:spPr>
      </p:pic>
      <p:pic>
        <p:nvPicPr>
          <p:cNvPr id="51207" name="Picture 7" descr="C:\Documents and Settings\User\Рабочий стол\крым\кл.час\0c55a922d7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1928802"/>
            <a:ext cx="3286148" cy="2325105"/>
          </a:xfrm>
          <a:prstGeom prst="rect">
            <a:avLst/>
          </a:prstGeom>
          <a:noFill/>
        </p:spPr>
      </p:pic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857884" y="4572008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планета в миниатюре.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осколок античности у самых дверей России.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полпути от полюса к экватору.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соединение всех целительных сил Природы и заповедник её чудес,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земля, где круглый год, ежедневно что-то цветёт.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арена игры всех стихий - морской, воздушной и подземной.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мастерская человеческого гения и музей его творений.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 - это гостеприимный дом, готовый всегда принять гостей.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48131" name="Picture 3" descr="http://s60.radikal.ru/i170/0901/10/eed33b911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5822"/>
            <a:ext cx="6858048" cy="2948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крым\кл.час\98459145_29698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196" y="2719382"/>
            <a:ext cx="5486804" cy="413861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крым\кл.час\photo_4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629025" cy="52387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071934" y="714356"/>
            <a:ext cx="4857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Воображенью край священный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писал о просторах Крыма  Александр Пушкин.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User\Рабочий стол\крым\кл.час\Мар.Ц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794"/>
            <a:ext cx="3986224" cy="508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User\Рабочий стол\крым\кл.час\Ц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5429272" cy="34417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5786454"/>
            <a:ext cx="6390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Музей   сестёр   Цветаевых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User\Рабочий стол\крым\кл.час\Гр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38579" cy="51974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428604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Александр </a:t>
            </a:r>
            <a:r>
              <a:rPr lang="ru-RU" sz="5400" dirty="0" smtClean="0"/>
              <a:t>    Степанович </a:t>
            </a:r>
          </a:p>
          <a:p>
            <a:pPr algn="r"/>
            <a:r>
              <a:rPr lang="ru-RU" sz="5400" dirty="0" smtClean="0"/>
              <a:t>Грин</a:t>
            </a:r>
            <a:endParaRPr lang="ru-RU" sz="5400" dirty="0"/>
          </a:p>
        </p:txBody>
      </p:sp>
      <p:pic>
        <p:nvPicPr>
          <p:cNvPr id="23556" name="Picture 4" descr="C:\Documents and Settings\User\Рабочий стол\крым\кл.час\Алые парус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5602" y="3811723"/>
            <a:ext cx="4572000" cy="258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Рабочий стол\крым\кл.час\а.гр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4929190" cy="3203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крым\кл.час\Чех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34445" cy="4238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5357826"/>
            <a:ext cx="3788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/>
              <a:t>А.П.Чехов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крым\кл.час\Белая да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350000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3" y="571501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Белая Дача, чеховский дом в Ялте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150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КРЫМ  В РУССКОЙ  ЛИТЕРАТУРЕ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2014-05-29T00:26:05Z</dcterms:created>
  <dcterms:modified xsi:type="dcterms:W3CDTF">2014-06-02T12:15:03Z</dcterms:modified>
</cp:coreProperties>
</file>