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9969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Практическое занятие.</a:t>
            </a:r>
            <a:br>
              <a:rPr lang="ru-RU" dirty="0" smtClean="0"/>
            </a:br>
            <a:r>
              <a:rPr lang="ru-RU" b="1" dirty="0" smtClean="0"/>
              <a:t>Концепция полифонического романа Ф.М. Достоевского (по книге М.М. Бахтина «Проблемы поэтики Достоевского»).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 descr="http://orelobl.ru/images/bakht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905000" cy="21240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Вопросы для обсуждения.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332037"/>
            <a:ext cx="8712968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Понятие </a:t>
            </a:r>
            <a:r>
              <a:rPr lang="ru-RU" b="1" i="1" dirty="0" smtClean="0"/>
              <a:t>полифонического</a:t>
            </a:r>
            <a:r>
              <a:rPr lang="ru-RU" dirty="0" smtClean="0"/>
              <a:t> романа. Его противоположность роману </a:t>
            </a:r>
            <a:r>
              <a:rPr lang="ru-RU" b="1" i="1" dirty="0" smtClean="0"/>
              <a:t>монологическому.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Структура характера героя в полифоническом романе Ф.М. Достоевского.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Герой и позиция автора по отношению к герою в творчестве Ф.М. Достоевского. </a:t>
            </a:r>
            <a:endParaRPr lang="ru-RU" dirty="0" smtClean="0"/>
          </a:p>
        </p:txBody>
      </p:sp>
      <p:pic>
        <p:nvPicPr>
          <p:cNvPr id="15362" name="Picture 2" descr="http://sceptic-ratio.narod.ru/ku/pic3/dostoevskiy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2058228" cy="252028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Вопросы для обсуждения.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/>
          <a:lstStyle/>
          <a:p>
            <a:r>
              <a:rPr lang="ru-RU" dirty="0" smtClean="0"/>
              <a:t>Культурно-литературные источники полифонического романа.</a:t>
            </a:r>
          </a:p>
          <a:p>
            <a:r>
              <a:rPr lang="ru-RU" dirty="0" smtClean="0"/>
              <a:t>Специфика повествования в полифоническом романе.</a:t>
            </a:r>
          </a:p>
          <a:p>
            <a:r>
              <a:rPr lang="ru-RU" dirty="0" smtClean="0"/>
              <a:t>Своеобразие монолога и диалога в произведениях Достоевского (с точки зрения М.М. Бахтина). </a:t>
            </a:r>
            <a:endParaRPr lang="ru-RU" dirty="0"/>
          </a:p>
        </p:txBody>
      </p:sp>
      <p:pic>
        <p:nvPicPr>
          <p:cNvPr id="4" name="Picture 2" descr="http://sceptic-ratio.narod.ru/ku/pic3/dostoevskiy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2058228" cy="252028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Ремейк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3040" y="404664"/>
            <a:ext cx="8640960" cy="55446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400" b="1" dirty="0" smtClean="0"/>
              <a:t>1.</a:t>
            </a:r>
            <a:r>
              <a:rPr lang="ru-RU" sz="2400" dirty="0" smtClean="0"/>
              <a:t>Восстановленный, исправленный, переделанный или новый вариант какого-либо произведения искусства </a:t>
            </a:r>
            <a:r>
              <a:rPr lang="ru-RU" sz="2400" i="1" dirty="0" smtClean="0"/>
              <a:t>(музыкального произведения, кинофильма, телезаписи и т.п.)</a:t>
            </a:r>
            <a:r>
              <a:rPr lang="ru-RU" sz="2400" dirty="0" smtClean="0"/>
              <a:t>; современная версия какого-либо произведения искусства.</a:t>
            </a:r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2.</a:t>
            </a:r>
            <a:r>
              <a:rPr lang="ru-RU" sz="2400" dirty="0" smtClean="0"/>
              <a:t>Восстановление в новой, но узнаваемой форме не самого́ произведения искусства прошлых лет, но лишь его стиля или проблематики.</a:t>
            </a:r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3.</a:t>
            </a:r>
            <a:r>
              <a:rPr lang="ru-RU" sz="2400" dirty="0" smtClean="0"/>
              <a:t>Фильм, песня и т.п., в основу постановки которых положено уже существующее и хорошо известное произведение искусства данного жанра.</a:t>
            </a:r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4.</a:t>
            </a:r>
            <a:r>
              <a:rPr lang="ru-RU" sz="2400" dirty="0" smtClean="0"/>
              <a:t>Стремление к воссозданию прошлого, следование прежним традициям, обычаям, образцам.</a:t>
            </a:r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Толковый словарь Ефремовой. Т. Ф. Ефремова. 2000</a:t>
            </a:r>
            <a:r>
              <a:rPr lang="ru-RU" sz="2400" i="1" dirty="0" smtClean="0"/>
              <a:t>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400" dirty="0"/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72</Words>
  <Application>Microsoft Office PowerPoint</Application>
  <PresentationFormat>Экран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Практическое занятие. Концепция полифонического романа Ф.М. Достоевского (по книге М.М. Бахтина «Проблемы поэтики Достоевского»). </vt:lpstr>
      <vt:lpstr>Вопросы для обсуждения. </vt:lpstr>
      <vt:lpstr>Вопросы для обсуждения. </vt:lpstr>
      <vt:lpstr>Ремейк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Практическое занятие. Концепция полифонического романа Ф.М. Достоевского (по книге М.М. Бахтина «Проблемы поэтики Достоевского»). </dc:title>
  <dc:creator>Анастасия</dc:creator>
  <cp:lastModifiedBy>Анастасия</cp:lastModifiedBy>
  <cp:revision>2</cp:revision>
  <dcterms:created xsi:type="dcterms:W3CDTF">2014-03-11T15:16:23Z</dcterms:created>
  <dcterms:modified xsi:type="dcterms:W3CDTF">2014-03-11T18:25:58Z</dcterms:modified>
</cp:coreProperties>
</file>