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3011FC-A1B2-4FBA-8D5B-3135376E8C6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BC6138-40FC-4225-826F-AB932CD1A63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" y="0"/>
            <a:ext cx="913766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3306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142984"/>
            <a:ext cx="6307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Артикуляционная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разминка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071942"/>
            <a:ext cx="41857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ПРОИЗНОСИМ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РОЛЯМ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868" y="500042"/>
            <a:ext cx="3786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Чей нос?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Макеев.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Куда едешь?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В Киев.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Что везешь?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Рожь.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Что возьмешь?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Грош.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Что купишь?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Калач.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С кем съешь?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Один.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Не ешь один!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ешь один!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66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Солнцестояние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</cp:revision>
  <dcterms:created xsi:type="dcterms:W3CDTF">2014-04-02T16:12:15Z</dcterms:created>
  <dcterms:modified xsi:type="dcterms:W3CDTF">2014-06-04T12:20:51Z</dcterms:modified>
</cp:coreProperties>
</file>