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9" r:id="rId2"/>
    <p:sldId id="297" r:id="rId3"/>
    <p:sldId id="278" r:id="rId4"/>
    <p:sldId id="279" r:id="rId5"/>
    <p:sldId id="270" r:id="rId6"/>
    <p:sldId id="277" r:id="rId7"/>
    <p:sldId id="256" r:id="rId8"/>
    <p:sldId id="257" r:id="rId9"/>
    <p:sldId id="280" r:id="rId10"/>
    <p:sldId id="276" r:id="rId11"/>
    <p:sldId id="258" r:id="rId12"/>
    <p:sldId id="289" r:id="rId13"/>
    <p:sldId id="259" r:id="rId14"/>
    <p:sldId id="295" r:id="rId15"/>
    <p:sldId id="296" r:id="rId16"/>
    <p:sldId id="260" r:id="rId17"/>
    <p:sldId id="261" r:id="rId18"/>
    <p:sldId id="273" r:id="rId19"/>
    <p:sldId id="271" r:id="rId20"/>
    <p:sldId id="272" r:id="rId21"/>
    <p:sldId id="262" r:id="rId22"/>
    <p:sldId id="281" r:id="rId23"/>
    <p:sldId id="282" r:id="rId24"/>
    <p:sldId id="283" r:id="rId25"/>
    <p:sldId id="263" r:id="rId26"/>
    <p:sldId id="275" r:id="rId27"/>
    <p:sldId id="274" r:id="rId28"/>
    <p:sldId id="264" r:id="rId29"/>
    <p:sldId id="265" r:id="rId30"/>
    <p:sldId id="290" r:id="rId31"/>
    <p:sldId id="291" r:id="rId32"/>
    <p:sldId id="285" r:id="rId33"/>
    <p:sldId id="267" r:id="rId34"/>
    <p:sldId id="292" r:id="rId35"/>
    <p:sldId id="268" r:id="rId36"/>
    <p:sldId id="286" r:id="rId37"/>
    <p:sldId id="301" r:id="rId38"/>
    <p:sldId id="294" r:id="rId39"/>
    <p:sldId id="293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oad-001-rd-000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</p:spPr>
      </p:pic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 w="9525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773238"/>
            <a:ext cx="7772400" cy="1470025"/>
          </a:xfrm>
        </p:spPr>
        <p:txBody>
          <a:bodyPr/>
          <a:lstStyle>
            <a:lvl1pPr algn="r">
              <a:defRPr sz="4000" b="1">
                <a:solidFill>
                  <a:srgbClr val="001A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4149725"/>
            <a:ext cx="6400800" cy="1752600"/>
          </a:xfrm>
        </p:spPr>
        <p:txBody>
          <a:bodyPr/>
          <a:lstStyle>
            <a:lvl1pPr marL="0" indent="0" algn="r">
              <a:buFontTx/>
              <a:buNone/>
              <a:defRPr sz="22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road-001-rd-0001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-7938"/>
            <a:ext cx="9144000" cy="6892926"/>
          </a:xfrm>
          <a:prstGeom prst="rect">
            <a:avLst/>
          </a:prstGeom>
          <a:noFill/>
        </p:spPr>
      </p:pic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468313" y="1557338"/>
            <a:ext cx="8207375" cy="4535487"/>
          </a:xfrm>
          <a:prstGeom prst="rect">
            <a:avLst/>
          </a:prstGeom>
          <a:gradFill rotWithShape="1">
            <a:gsLst>
              <a:gs pos="0">
                <a:schemeClr val="bg1">
                  <a:alpha val="67999"/>
                </a:schemeClr>
              </a:gs>
              <a:gs pos="100000">
                <a:schemeClr val="bg1">
                  <a:alpha val="32001"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8000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8000"/>
                </a:solidFill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8000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 advClick="0" advTm="500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User\&#1052;&#1086;&#1080;%20&#1076;&#1086;&#1082;&#1091;&#1084;&#1077;&#1085;&#1090;&#1099;\&#1055;&#1056;%20&#1055;&#1091;&#1090;&#1077;&#1096;&#1077;&#1089;&#1090;&#1074;&#1080;&#1077;%20&#1087;&#1086;%20&#1102;&#1075;&#1091;%20&#1089;&#1090;&#1088;&#1072;&#1085;&#1099;\&#1040;&#1083;&#1100;&#1084;&#1072;&#1085;&#1072;&#1093;%20&#1055;&#1091;&#1090;&#1077;&#1096;&#1077;&#1089;&#1090;&#1074;&#1077;&#1085;&#1085;&#1080;&#1082;%20-&#1089;&#1078;&#1072;&#1090;&#1099;&#1081;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gif"/><Relationship Id="rId4" Type="http://schemas.openxmlformats.org/officeDocument/2006/relationships/image" Target="../media/image42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772816"/>
            <a:ext cx="7772400" cy="1470025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Путешествие по югу  России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221088"/>
            <a:ext cx="6400800" cy="1224136"/>
          </a:xfrm>
        </p:spPr>
        <p:txBody>
          <a:bodyPr/>
          <a:lstStyle/>
          <a:p>
            <a:pPr algn="ctr"/>
            <a:r>
              <a:rPr lang="ru-RU" sz="6600" b="1" dirty="0" smtClean="0">
                <a:solidFill>
                  <a:srgbClr val="FFFF00"/>
                </a:solidFill>
              </a:rPr>
              <a:t>КУБАНЬ</a:t>
            </a:r>
            <a:endParaRPr lang="ru-RU" sz="6600" b="1" dirty="0">
              <a:solidFill>
                <a:srgbClr val="FFFF00"/>
              </a:solidFill>
            </a:endParaRPr>
          </a:p>
        </p:txBody>
      </p:sp>
      <p:pic>
        <p:nvPicPr>
          <p:cNvPr id="5" name="Альманах Путешественник -сжаты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9144000" y="-152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86028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9" showWhenStopped="0">
                <p:cTn id="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Потзователь1\Мои документы\257_eysk_bi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556792"/>
            <a:ext cx="8280920" cy="453650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тзователь1\Мои документы\map1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cxnSp>
        <p:nvCxnSpPr>
          <p:cNvPr id="4" name="Прямая со стрелкой 3"/>
          <p:cNvCxnSpPr/>
          <p:nvPr/>
        </p:nvCxnSpPr>
        <p:spPr>
          <a:xfrm rot="10800000">
            <a:off x="2699792" y="332656"/>
            <a:ext cx="1080120" cy="2880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rot="5400000">
            <a:off x="2015716" y="944724"/>
            <a:ext cx="1224136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 flipH="1">
            <a:off x="2411760" y="1412776"/>
            <a:ext cx="351656" cy="2327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 flipH="1">
            <a:off x="2411760" y="0"/>
            <a:ext cx="360040" cy="4046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 flipH="1">
            <a:off x="3491880" y="3429000"/>
            <a:ext cx="360040" cy="3600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 flipH="1">
            <a:off x="3563888" y="548680"/>
            <a:ext cx="360040" cy="36004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203848" y="98072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Канеловская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Потзователь1\Мои документы\bigphoto1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196752"/>
            <a:ext cx="8208912" cy="49911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9552" y="404664"/>
            <a:ext cx="8604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FF0000"/>
                </a:solidFill>
              </a:rPr>
              <a:t>Приморско</a:t>
            </a:r>
            <a:r>
              <a:rPr lang="ru-RU" sz="2400" b="1" dirty="0" smtClean="0">
                <a:solidFill>
                  <a:srgbClr val="FF0000"/>
                </a:solidFill>
              </a:rPr>
              <a:t> – </a:t>
            </a:r>
            <a:r>
              <a:rPr lang="ru-RU" sz="2400" b="1" dirty="0" err="1" smtClean="0">
                <a:solidFill>
                  <a:srgbClr val="FF0000"/>
                </a:solidFill>
              </a:rPr>
              <a:t>Ахтарск</a:t>
            </a:r>
            <a:r>
              <a:rPr lang="ru-RU" sz="2400" b="1" dirty="0" smtClean="0">
                <a:solidFill>
                  <a:srgbClr val="FF0000"/>
                </a:solidFill>
              </a:rPr>
              <a:t> , город-курорт, набережная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Потзователь1\Мои документы\1280124331_99687937_2------128012433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556792"/>
            <a:ext cx="8208912" cy="453650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Потзователь1\Мои документы\spot969_foto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1556792"/>
            <a:ext cx="8280920" cy="453650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07704" y="476672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FF0000"/>
                </a:solidFill>
              </a:rPr>
              <a:t>Скейтпарк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Потзователь1\Мои документы\axtarsk_0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556791"/>
            <a:ext cx="8208912" cy="448913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75656" y="548680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Кубанские плавни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Охота и рыбалка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тзователь1\Мои документы\map1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cxnSp>
        <p:nvCxnSpPr>
          <p:cNvPr id="4" name="Прямая со стрелкой 3"/>
          <p:cNvCxnSpPr/>
          <p:nvPr/>
        </p:nvCxnSpPr>
        <p:spPr>
          <a:xfrm rot="10800000">
            <a:off x="2699792" y="332656"/>
            <a:ext cx="1080120" cy="2880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rot="5400000">
            <a:off x="1944502" y="944724"/>
            <a:ext cx="1295350" cy="7280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2555776" y="1628800"/>
            <a:ext cx="1080120" cy="7920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 flipH="1">
            <a:off x="2411760" y="1412776"/>
            <a:ext cx="351656" cy="2327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 flipH="1">
            <a:off x="2411760" y="0"/>
            <a:ext cx="360040" cy="4046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 flipH="1">
            <a:off x="3491880" y="3429000"/>
            <a:ext cx="360040" cy="3600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 flipH="1">
            <a:off x="3563888" y="548680"/>
            <a:ext cx="360040" cy="36004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 flipH="1">
            <a:off x="3491880" y="2348880"/>
            <a:ext cx="351656" cy="2327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3203848" y="98072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Канеловская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Потзователь1\Мои документы\0a0d5ebd962e1be7c4921f49ba860fa1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1556792"/>
            <a:ext cx="8352928" cy="46299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23728" y="476672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Музей семьи Степановых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3075" name="Picture 3" descr="C:\Documents and Settings\Потзователь1\Мои документы\normal_000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9522" y="404664"/>
            <a:ext cx="2136372" cy="23395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Потзователь1\Мои документы\normal_002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1484784"/>
            <a:ext cx="8280920" cy="475252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15616" y="620688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СТЕПАНОВА Е.Ф.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Потзователь1\Мои документы\normal_003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836712"/>
            <a:ext cx="8280920" cy="54006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тзователь1\Мои документы\map1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6" name="Овал 5"/>
          <p:cNvSpPr/>
          <p:nvPr/>
        </p:nvSpPr>
        <p:spPr>
          <a:xfrm flipH="1">
            <a:off x="3491880" y="3429000"/>
            <a:ext cx="360040" cy="3600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 flipH="1">
            <a:off x="3563888" y="548680"/>
            <a:ext cx="360040" cy="36004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203848" y="98072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Канеловская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Потзователь1\Мои документы\normal_002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124744"/>
            <a:ext cx="8208912" cy="504056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тзователь1\Мои документы\map1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cxnSp>
        <p:nvCxnSpPr>
          <p:cNvPr id="4" name="Прямая со стрелкой 3"/>
          <p:cNvCxnSpPr/>
          <p:nvPr/>
        </p:nvCxnSpPr>
        <p:spPr>
          <a:xfrm rot="10800000">
            <a:off x="2699792" y="332656"/>
            <a:ext cx="1080120" cy="2880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rot="5400000">
            <a:off x="1944502" y="944724"/>
            <a:ext cx="1295350" cy="7280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2555776" y="1628800"/>
            <a:ext cx="1080120" cy="7920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0800000" flipV="1">
            <a:off x="1259632" y="2493690"/>
            <a:ext cx="2377058" cy="64727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 flipH="1">
            <a:off x="2411760" y="0"/>
            <a:ext cx="360040" cy="4046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 flipH="1">
            <a:off x="899592" y="2996952"/>
            <a:ext cx="360040" cy="4046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 flipH="1">
            <a:off x="3491880" y="3429000"/>
            <a:ext cx="360040" cy="3600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 flipH="1">
            <a:off x="3563888" y="548680"/>
            <a:ext cx="360040" cy="36004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 flipH="1">
            <a:off x="3563888" y="2348880"/>
            <a:ext cx="351656" cy="2327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 flipH="1">
            <a:off x="2195736" y="1340768"/>
            <a:ext cx="360040" cy="4046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03848" y="98072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Канеловская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3b863e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95536" y="1556791"/>
            <a:ext cx="3888432" cy="5301209"/>
          </a:xfrm>
          <a:prstGeom prst="rect">
            <a:avLst/>
          </a:prstGeom>
        </p:spPr>
      </p:pic>
      <p:pic>
        <p:nvPicPr>
          <p:cNvPr id="3" name="Рисунок 2" descr="2009-08-25_10390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83968" y="1556792"/>
            <a:ext cx="4392488" cy="2857500"/>
          </a:xfrm>
          <a:prstGeom prst="rect">
            <a:avLst/>
          </a:prstGeom>
        </p:spPr>
      </p:pic>
      <p:pic>
        <p:nvPicPr>
          <p:cNvPr id="4" name="Рисунок 3" descr="2009_08_25_104418_jpg_4a93a05f1e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211960" y="4437112"/>
            <a:ext cx="4536504" cy="24208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1800" y="620688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АТАМАНЬ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09_08_25_105752_jpg_4a93a05f2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95536" y="1484784"/>
            <a:ext cx="2952328" cy="2552035"/>
          </a:xfrm>
          <a:prstGeom prst="rect">
            <a:avLst/>
          </a:prstGeom>
        </p:spPr>
      </p:pic>
      <p:pic>
        <p:nvPicPr>
          <p:cNvPr id="3" name="Рисунок 2" descr="2009_08_25_105943_jpg_4a93a05f2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796136" y="1484784"/>
            <a:ext cx="2808312" cy="2520280"/>
          </a:xfrm>
          <a:prstGeom prst="rect">
            <a:avLst/>
          </a:prstGeom>
        </p:spPr>
      </p:pic>
      <p:pic>
        <p:nvPicPr>
          <p:cNvPr id="4" name="Рисунок 3" descr="2009_08_25_110230_jpg_4a93a05f2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347864" y="1484784"/>
            <a:ext cx="2448272" cy="2520280"/>
          </a:xfrm>
          <a:prstGeom prst="rect">
            <a:avLst/>
          </a:prstGeom>
        </p:spPr>
      </p:pic>
      <p:pic>
        <p:nvPicPr>
          <p:cNvPr id="5" name="Рисунок 4" descr="2009_08_25_110600_jpg_4a93a05f2a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95536" y="4005064"/>
            <a:ext cx="2952328" cy="2160240"/>
          </a:xfrm>
          <a:prstGeom prst="rect">
            <a:avLst/>
          </a:prstGeom>
        </p:spPr>
      </p:pic>
      <p:pic>
        <p:nvPicPr>
          <p:cNvPr id="6" name="Рисунок 5" descr="2009_08_25_104133_jpg_4a93a05f1c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347864" y="4005064"/>
            <a:ext cx="2520280" cy="2160240"/>
          </a:xfrm>
          <a:prstGeom prst="rect">
            <a:avLst/>
          </a:prstGeom>
        </p:spPr>
      </p:pic>
      <p:pic>
        <p:nvPicPr>
          <p:cNvPr id="7" name="Рисунок 6" descr="8114.gif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796135" y="4005064"/>
            <a:ext cx="2808313" cy="20882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71800" y="620688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АТАМАНЬ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тзователь1\Мои документы\map1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cxnSp>
        <p:nvCxnSpPr>
          <p:cNvPr id="4" name="Прямая со стрелкой 3"/>
          <p:cNvCxnSpPr/>
          <p:nvPr/>
        </p:nvCxnSpPr>
        <p:spPr>
          <a:xfrm rot="10800000">
            <a:off x="2699792" y="332656"/>
            <a:ext cx="1080120" cy="2880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rot="5400000">
            <a:off x="1944502" y="944724"/>
            <a:ext cx="1295350" cy="7280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2555776" y="1628800"/>
            <a:ext cx="1080120" cy="7920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0800000" flipV="1">
            <a:off x="1259632" y="2493690"/>
            <a:ext cx="2377058" cy="64727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17" idx="3"/>
          </p:cNvCxnSpPr>
          <p:nvPr/>
        </p:nvCxnSpPr>
        <p:spPr>
          <a:xfrm rot="16200000" flipH="1">
            <a:off x="2162054" y="2171180"/>
            <a:ext cx="446686" cy="25010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 flipH="1">
            <a:off x="2411760" y="0"/>
            <a:ext cx="360040" cy="4046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 flipH="1">
            <a:off x="827584" y="2852936"/>
            <a:ext cx="360040" cy="4046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 flipH="1">
            <a:off x="3491880" y="3429000"/>
            <a:ext cx="360040" cy="3600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 flipH="1">
            <a:off x="3563888" y="548680"/>
            <a:ext cx="360040" cy="36004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3203848" y="98072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Канеловская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 flipH="1">
            <a:off x="2195736" y="1412776"/>
            <a:ext cx="360040" cy="4046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 flipH="1">
            <a:off x="3491880" y="2204864"/>
            <a:ext cx="360040" cy="4046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Потзователь1\Мои документы\47669-061a7-30656617-m549x5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052736"/>
            <a:ext cx="8136904" cy="532859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40466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Памятник казакам – основателям земли Кубанской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Потзователь1\Мои документы\big.photo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788973"/>
            <a:ext cx="4427984" cy="606902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35696" y="332656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Памятник ЕКАТЕРИНЕ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C:\Documents and Settings\Потзователь1\Мои документы\3400655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7984" y="764704"/>
            <a:ext cx="4716016" cy="609329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Потзователь1\Мои документы\Avrora_Krasnoda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5" y="1124744"/>
            <a:ext cx="8280921" cy="518457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835696" y="332656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Кинотеатр «АВРОРА» г. Краснодар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тзователь1\Мои документы\map1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cxnSp>
        <p:nvCxnSpPr>
          <p:cNvPr id="4" name="Прямая со стрелкой 3"/>
          <p:cNvCxnSpPr/>
          <p:nvPr/>
        </p:nvCxnSpPr>
        <p:spPr>
          <a:xfrm rot="10800000">
            <a:off x="2699792" y="332656"/>
            <a:ext cx="1080120" cy="2880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rot="5400000">
            <a:off x="1944502" y="944724"/>
            <a:ext cx="1295350" cy="7280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2555776" y="1628800"/>
            <a:ext cx="1080120" cy="7920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0800000" flipV="1">
            <a:off x="1259632" y="2493690"/>
            <a:ext cx="2377058" cy="64727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0800000" flipV="1">
            <a:off x="1835696" y="3645024"/>
            <a:ext cx="1800200" cy="5040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 flipH="1">
            <a:off x="2411760" y="0"/>
            <a:ext cx="360040" cy="4046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 flipH="1">
            <a:off x="827584" y="2852936"/>
            <a:ext cx="360040" cy="4046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 flipH="1">
            <a:off x="3491880" y="3429000"/>
            <a:ext cx="360040" cy="3600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 flipH="1">
            <a:off x="3563888" y="548680"/>
            <a:ext cx="360040" cy="36004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 стрелкой 19"/>
          <p:cNvCxnSpPr/>
          <p:nvPr/>
        </p:nvCxnSpPr>
        <p:spPr>
          <a:xfrm rot="16200000" flipH="1">
            <a:off x="2162054" y="2171180"/>
            <a:ext cx="446686" cy="25010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 flipH="1">
            <a:off x="1547664" y="4149080"/>
            <a:ext cx="360040" cy="4046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 flipH="1">
            <a:off x="2267744" y="1412776"/>
            <a:ext cx="360040" cy="4046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 flipH="1">
            <a:off x="3491880" y="2348880"/>
            <a:ext cx="360040" cy="4046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03848" y="98072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Канеловская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Потзователь1\Мои документы\3054163828492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628800"/>
            <a:ext cx="8208912" cy="453650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Потзователь1\Мои документы\Школа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571612"/>
            <a:ext cx="8208912" cy="480116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15616" y="620688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Средняя школа № 7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Потзователь1\Мои документы\21696541_1206920484_malaya_zemly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1484784"/>
            <a:ext cx="8352928" cy="463534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75656" y="548680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Мемориал «МАЛАЯ  ЗЕМЛЯ»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г. Новороссийск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Потзователь1\Мои документы\23408cy320x4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268760"/>
            <a:ext cx="8280920" cy="496855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47664" y="332656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Морской порт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г. Новороссийск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тзователь1\Мои документы\map1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cxnSp>
        <p:nvCxnSpPr>
          <p:cNvPr id="4" name="Прямая со стрелкой 3"/>
          <p:cNvCxnSpPr/>
          <p:nvPr/>
        </p:nvCxnSpPr>
        <p:spPr>
          <a:xfrm rot="10800000">
            <a:off x="2699792" y="332656"/>
            <a:ext cx="1080120" cy="2880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rot="5400000">
            <a:off x="1944502" y="944724"/>
            <a:ext cx="1295350" cy="7280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2555776" y="1628800"/>
            <a:ext cx="1080120" cy="7920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0800000" flipV="1">
            <a:off x="1259632" y="2493690"/>
            <a:ext cx="2377058" cy="64727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0800000" flipV="1">
            <a:off x="1835696" y="3645024"/>
            <a:ext cx="1800200" cy="5040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 flipH="1">
            <a:off x="2411760" y="0"/>
            <a:ext cx="360040" cy="4046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 flipH="1">
            <a:off x="827584" y="2852936"/>
            <a:ext cx="360040" cy="4046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 flipH="1">
            <a:off x="3491880" y="3429000"/>
            <a:ext cx="360040" cy="3600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 flipH="1">
            <a:off x="3563888" y="548680"/>
            <a:ext cx="360040" cy="36004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 стрелкой 19"/>
          <p:cNvCxnSpPr/>
          <p:nvPr/>
        </p:nvCxnSpPr>
        <p:spPr>
          <a:xfrm rot="16200000" flipH="1">
            <a:off x="2162054" y="2171180"/>
            <a:ext cx="446686" cy="25010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 flipH="1">
            <a:off x="1547664" y="4149080"/>
            <a:ext cx="360040" cy="4046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1835696" y="4221088"/>
            <a:ext cx="1080120" cy="5760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Овал 21"/>
          <p:cNvSpPr/>
          <p:nvPr/>
        </p:nvSpPr>
        <p:spPr>
          <a:xfrm flipH="1">
            <a:off x="2843808" y="4581128"/>
            <a:ext cx="360040" cy="4046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 flipH="1">
            <a:off x="2267744" y="1340768"/>
            <a:ext cx="360040" cy="4046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 flipH="1">
            <a:off x="3491880" y="2276872"/>
            <a:ext cx="360040" cy="4046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03848" y="98072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Канеловская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Потзователь1\Мои документы\russia22_img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484784"/>
            <a:ext cx="8208912" cy="469852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51720" y="692696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FF0000"/>
                </a:solidFill>
              </a:rPr>
              <a:t>Архипово</a:t>
            </a:r>
            <a:r>
              <a:rPr lang="ru-RU" sz="2400" b="1" dirty="0" smtClean="0">
                <a:solidFill>
                  <a:srgbClr val="FF0000"/>
                </a:solidFill>
              </a:rPr>
              <a:t> - </a:t>
            </a:r>
            <a:r>
              <a:rPr lang="ru-RU" sz="2400" b="1" dirty="0" err="1" smtClean="0">
                <a:solidFill>
                  <a:srgbClr val="FF0000"/>
                </a:solidFill>
              </a:rPr>
              <a:t>Осиповка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Потзователь1\Мои документы\70109707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4048" y="1268760"/>
            <a:ext cx="3686085" cy="4826570"/>
          </a:xfrm>
          <a:prstGeom prst="rect">
            <a:avLst/>
          </a:prstGeom>
          <a:noFill/>
        </p:spPr>
      </p:pic>
      <p:pic>
        <p:nvPicPr>
          <p:cNvPr id="19459" name="Picture 3" descr="C:\Documents and Settings\Потзователь1\Мои документы\Дольмены Архипово-Осиповк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1268760"/>
            <a:ext cx="4680520" cy="4800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331640" y="404664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Дольмены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тзователь1\Мои документы\map1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cxnSp>
        <p:nvCxnSpPr>
          <p:cNvPr id="4" name="Прямая со стрелкой 3"/>
          <p:cNvCxnSpPr/>
          <p:nvPr/>
        </p:nvCxnSpPr>
        <p:spPr>
          <a:xfrm rot="10800000">
            <a:off x="2587588" y="232792"/>
            <a:ext cx="1192324" cy="3878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rot="5400000">
            <a:off x="1873678" y="914890"/>
            <a:ext cx="1396008" cy="318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2555776" y="1628800"/>
            <a:ext cx="1080120" cy="7920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 flipH="1">
            <a:off x="3563888" y="548680"/>
            <a:ext cx="360040" cy="36004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 rot="10800000" flipV="1">
            <a:off x="1403648" y="2493690"/>
            <a:ext cx="2233042" cy="5752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0800000" flipV="1">
            <a:off x="1835696" y="3645024"/>
            <a:ext cx="1800200" cy="5040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 flipH="1">
            <a:off x="3491880" y="3429000"/>
            <a:ext cx="360040" cy="3600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1835696" y="4221088"/>
            <a:ext cx="1080120" cy="5760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2915816" y="4797152"/>
            <a:ext cx="1944216" cy="15841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 flipH="1">
            <a:off x="4644008" y="6165304"/>
            <a:ext cx="360040" cy="3600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 flipH="1">
            <a:off x="2411760" y="0"/>
            <a:ext cx="360040" cy="4046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 flipH="1">
            <a:off x="971600" y="2852936"/>
            <a:ext cx="360040" cy="4046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 flipH="1">
            <a:off x="2411760" y="1412776"/>
            <a:ext cx="360040" cy="4046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 flipH="1">
            <a:off x="3491880" y="2348880"/>
            <a:ext cx="360040" cy="4046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 rot="16200000" flipH="1">
            <a:off x="2162054" y="2171180"/>
            <a:ext cx="446686" cy="25010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1" name="Овал 30"/>
          <p:cNvSpPr/>
          <p:nvPr/>
        </p:nvSpPr>
        <p:spPr>
          <a:xfrm flipH="1">
            <a:off x="2699792" y="4581128"/>
            <a:ext cx="360040" cy="4046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2" name="Овал 31"/>
          <p:cNvSpPr/>
          <p:nvPr/>
        </p:nvSpPr>
        <p:spPr>
          <a:xfrm flipH="1">
            <a:off x="1619672" y="4005064"/>
            <a:ext cx="360040" cy="4046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203848" y="98072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Канеловская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р.jpe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67544" y="3717032"/>
            <a:ext cx="5904656" cy="2376264"/>
          </a:xfrm>
          <a:prstGeom prst="rect">
            <a:avLst/>
          </a:prstGeom>
        </p:spPr>
      </p:pic>
      <p:pic>
        <p:nvPicPr>
          <p:cNvPr id="4" name="Рисунок 3" descr="Олимпийский огонь..jpe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7544" y="476672"/>
            <a:ext cx="2787774" cy="3240360"/>
          </a:xfrm>
          <a:prstGeom prst="rect">
            <a:avLst/>
          </a:prstGeom>
        </p:spPr>
      </p:pic>
      <p:pic>
        <p:nvPicPr>
          <p:cNvPr id="5" name="Рисунок 4" descr="Флаг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372200" y="476672"/>
            <a:ext cx="2306563" cy="5616624"/>
          </a:xfrm>
          <a:prstGeom prst="rect">
            <a:avLst/>
          </a:prstGeom>
        </p:spPr>
      </p:pic>
      <p:pic>
        <p:nvPicPr>
          <p:cNvPr id="7" name="Рисунок 6" descr="Эмблема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203848" y="476672"/>
            <a:ext cx="3168352" cy="3240360"/>
          </a:xfrm>
          <a:prstGeom prst="rect">
            <a:avLst/>
          </a:prstGeom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Потзователь1\Мои документы\sochi_bi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332656"/>
            <a:ext cx="8352928" cy="6196117"/>
          </a:xfrm>
          <a:prstGeom prst="rect">
            <a:avLst/>
          </a:prstGeom>
          <a:noFill/>
        </p:spPr>
      </p:pic>
      <p:pic>
        <p:nvPicPr>
          <p:cNvPr id="3" name="Picture 2" descr="C:\Documents and Settings\Потзователь1\Мои документы\1259598566_sochi_gerb_b01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0"/>
            <a:ext cx="1138682" cy="1404243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удущий Олимпийский стадион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67544" y="1484784"/>
            <a:ext cx="8229486" cy="4608512"/>
          </a:xfrm>
          <a:prstGeom prst="rect">
            <a:avLst/>
          </a:prstGeom>
        </p:spPr>
      </p:pic>
      <p:pic>
        <p:nvPicPr>
          <p:cNvPr id="3" name="Рисунок 2" descr="шр.jpe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608" y="404664"/>
            <a:ext cx="3491880" cy="12778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48064" y="548680"/>
            <a:ext cx="3528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2014 год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очи 2014 стадион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67544" y="1556792"/>
            <a:ext cx="8208912" cy="46656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9632" y="476672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Олимпийские объекты г. Сочи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Documents and Settings\Потзователь1\Мои документы\1259598566_sochi_gerb_b01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0"/>
            <a:ext cx="1138682" cy="1404243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Потзователь1\Мои документы\памятник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1142984"/>
            <a:ext cx="7286676" cy="540545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59632" y="620688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Памятник погибшим воинам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8.jpe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8596" y="1071546"/>
            <a:ext cx="8215370" cy="5160283"/>
          </a:xfrm>
          <a:prstGeom prst="rect">
            <a:avLst/>
          </a:prstGeom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Потзователь1\Мои документы\Родина малая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484783"/>
            <a:ext cx="8280920" cy="4680521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тзователь1\Мои документы\map1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 flipH="1">
            <a:off x="2411760" y="0"/>
            <a:ext cx="360040" cy="4046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 flipH="1">
            <a:off x="3491880" y="3429000"/>
            <a:ext cx="360040" cy="3600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 flipH="1">
            <a:off x="3563888" y="548680"/>
            <a:ext cx="360040" cy="36004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 стрелкой 3"/>
          <p:cNvCxnSpPr/>
          <p:nvPr/>
        </p:nvCxnSpPr>
        <p:spPr>
          <a:xfrm rot="16200000" flipV="1">
            <a:off x="3023828" y="80628"/>
            <a:ext cx="268751" cy="91682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03848" y="98072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Канеловская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99792" y="548680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ЕЙСК - курорт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2051" name="Picture 3" descr="C:\Documents and Settings\Потзователь1\Мои документы\yeisk_more_5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556792"/>
            <a:ext cx="8280920" cy="472970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Потзователь1\Мои документы\220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556792"/>
            <a:ext cx="8208912" cy="459051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31640" y="548680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solidFill>
                  <a:srgbClr val="FF0000"/>
                </a:solidFill>
              </a:rPr>
              <a:t>Ейская</a:t>
            </a:r>
            <a:r>
              <a:rPr lang="ru-RU" sz="4000" b="1" dirty="0" smtClean="0">
                <a:solidFill>
                  <a:srgbClr val="FF0000"/>
                </a:solidFill>
              </a:rPr>
              <a:t> коса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29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Тема129</Template>
  <TotalTime>187</TotalTime>
  <Words>86</Words>
  <Application>Microsoft Office PowerPoint</Application>
  <PresentationFormat>Экран (4:3)</PresentationFormat>
  <Paragraphs>34</Paragraphs>
  <Slides>39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Тема129</vt:lpstr>
      <vt:lpstr>Путешествие по югу  России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по югу  России</dc:title>
  <cp:lastModifiedBy>User</cp:lastModifiedBy>
  <cp:revision>40</cp:revision>
  <dcterms:modified xsi:type="dcterms:W3CDTF">2013-03-01T16:27:07Z</dcterms:modified>
</cp:coreProperties>
</file>