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D9CD99-9811-426A-9B59-B1EBD237B3A4}" type="datetimeFigureOut">
              <a:rPr lang="ru-RU" smtClean="0"/>
              <a:t>20.04.2014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DE6E532-EAB3-4196-A842-438C3CD0552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Стихи донских поэтов о природе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</a:p>
          <a:p>
            <a:r>
              <a:rPr lang="ru-RU" dirty="0" smtClean="0"/>
              <a:t>Подготовила </a:t>
            </a:r>
            <a:r>
              <a:rPr lang="ru-RU" dirty="0" err="1" smtClean="0"/>
              <a:t>Муштоватая</a:t>
            </a:r>
            <a:r>
              <a:rPr lang="ru-RU" dirty="0" smtClean="0"/>
              <a:t> С.С.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14356"/>
            <a:ext cx="778674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000" dirty="0"/>
              <a:t>Пускай всю ночь, грохочут поезда,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Пускай летят, в дорогу зазывая,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Пускай, но я отсюда – никуда!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Здесь то, что отчим краем называем.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i="1" dirty="0"/>
              <a:t>Е.Шевелева.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1604" y="1357298"/>
            <a:ext cx="585791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Helvetica Neue"/>
              </a:rPr>
              <a:t>В.Калмыкова “Осень в степи”.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Ложилась степь послушно под колеса,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Дорога мягко убегала в даль.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Была задумчива,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златоволоса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Извечная осеняя печаль.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Чудесна степь в разливе увяданья,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Готовая забыться зимним сном,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Как будто в запоздалом ожиданье,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Устало дремлет жирный чернозем.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Под бременем плодов покорно клонятся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Деревья в тихой лесополосе,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И грустной лаской нежно гладит солнце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березку по растрепанной косе.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Давно умолкли птицы и комбайны.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Природа отдала себя сполна...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Какою-то неизъяснимой тайной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Под сенью осени вся степь полна.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214290"/>
            <a:ext cx="35719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/>
              <a:t>«Казачий круг</a:t>
            </a:r>
            <a:r>
              <a:rPr lang="ru-RU" dirty="0"/>
              <a:t>»</a:t>
            </a:r>
          </a:p>
          <a:p>
            <a:pPr fontAlgn="base"/>
            <a:r>
              <a:rPr lang="ru-RU" dirty="0"/>
              <a:t>Не грим актерский,</a:t>
            </a:r>
          </a:p>
          <a:p>
            <a:pPr fontAlgn="base"/>
            <a:r>
              <a:rPr lang="ru-RU" dirty="0"/>
              <a:t>Что под услужливой рукой…</a:t>
            </a:r>
          </a:p>
          <a:p>
            <a:pPr fontAlgn="base"/>
            <a:r>
              <a:rPr lang="ru-RU" dirty="0"/>
              <a:t>Кто я такой?</a:t>
            </a:r>
          </a:p>
          <a:p>
            <a:pPr fontAlgn="base"/>
            <a:r>
              <a:rPr lang="ru-RU" dirty="0"/>
              <a:t>Казак донской</a:t>
            </a:r>
          </a:p>
          <a:p>
            <a:pPr fontAlgn="base"/>
            <a:r>
              <a:rPr lang="ru-RU" dirty="0"/>
              <a:t>Станицы </a:t>
            </a:r>
            <a:r>
              <a:rPr lang="ru-RU" dirty="0" err="1"/>
              <a:t>Семикаракорской</a:t>
            </a:r>
            <a:r>
              <a:rPr lang="ru-RU" dirty="0"/>
              <a:t>!</a:t>
            </a:r>
          </a:p>
          <a:p>
            <a:pPr fontAlgn="base"/>
            <a:r>
              <a:rPr lang="ru-RU" dirty="0"/>
              <a:t>Все предки – тоже казаки.</a:t>
            </a:r>
          </a:p>
          <a:p>
            <a:pPr fontAlgn="base"/>
            <a:r>
              <a:rPr lang="ru-RU" dirty="0"/>
              <a:t>Они врагов исправно били,</a:t>
            </a:r>
          </a:p>
          <a:p>
            <a:pPr fontAlgn="base"/>
            <a:r>
              <a:rPr lang="ru-RU" dirty="0"/>
              <a:t>Пахали, сеяли, косили,</a:t>
            </a:r>
          </a:p>
          <a:p>
            <a:pPr fontAlgn="base"/>
            <a:r>
              <a:rPr lang="ru-RU" dirty="0"/>
              <a:t>А между главным делом были</a:t>
            </a:r>
          </a:p>
          <a:p>
            <a:pPr fontAlgn="base"/>
            <a:r>
              <a:rPr lang="ru-RU" dirty="0"/>
              <a:t>И спеть,</a:t>
            </a:r>
          </a:p>
          <a:p>
            <a:pPr fontAlgn="base"/>
            <a:r>
              <a:rPr lang="ru-RU" dirty="0"/>
              <a:t>И выпить мастаки!</a:t>
            </a:r>
          </a:p>
          <a:p>
            <a:pPr fontAlgn="base"/>
            <a:r>
              <a:rPr lang="ru-RU" dirty="0"/>
              <a:t>От них, родимых, у меня</a:t>
            </a:r>
          </a:p>
          <a:p>
            <a:pPr fontAlgn="base"/>
            <a:r>
              <a:rPr lang="ru-RU" dirty="0" err="1"/>
              <a:t>Несановитость</a:t>
            </a:r>
            <a:r>
              <a:rPr lang="ru-RU" dirty="0"/>
              <a:t>,</a:t>
            </a:r>
          </a:p>
          <a:p>
            <a:pPr fontAlgn="base"/>
            <a:r>
              <a:rPr lang="ru-RU" dirty="0" err="1"/>
              <a:t>Неличинность</a:t>
            </a:r>
            <a:r>
              <a:rPr lang="ru-RU" dirty="0"/>
              <a:t>,</a:t>
            </a:r>
          </a:p>
          <a:p>
            <a:pPr fontAlgn="base"/>
            <a:r>
              <a:rPr lang="ru-RU" dirty="0"/>
              <a:t>( но… чуть лукавая картинность</a:t>
            </a:r>
          </a:p>
          <a:p>
            <a:pPr fontAlgn="base"/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4071934" y="214290"/>
            <a:ext cx="407196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/>
              <a:t>И эта вот декларативность,</a:t>
            </a:r>
          </a:p>
          <a:p>
            <a:pPr fontAlgn="base"/>
            <a:r>
              <a:rPr lang="ru-RU" dirty="0"/>
              <a:t>За кою критики бранят).</a:t>
            </a:r>
          </a:p>
          <a:p>
            <a:pPr fontAlgn="base"/>
            <a:r>
              <a:rPr lang="ru-RU" dirty="0"/>
              <a:t>И не скрываю:</a:t>
            </a:r>
          </a:p>
          <a:p>
            <a:pPr fontAlgn="base"/>
            <a:r>
              <a:rPr lang="ru-RU" dirty="0"/>
              <a:t>Счастлив я, -</a:t>
            </a:r>
          </a:p>
          <a:p>
            <a:pPr fontAlgn="base"/>
            <a:r>
              <a:rPr lang="ru-RU" dirty="0"/>
              <a:t>Как звонко – русская подкова,</a:t>
            </a:r>
          </a:p>
          <a:p>
            <a:pPr fontAlgn="base"/>
            <a:r>
              <a:rPr lang="ru-RU" dirty="0"/>
              <a:t>От них фамилия моя,</a:t>
            </a:r>
          </a:p>
          <a:p>
            <a:pPr fontAlgn="base"/>
            <a:r>
              <a:rPr lang="ru-RU" dirty="0"/>
              <a:t>У них – от поля Куликова.</a:t>
            </a:r>
          </a:p>
          <a:p>
            <a:pPr fontAlgn="base"/>
            <a:r>
              <a:rPr lang="ru-RU" dirty="0"/>
              <a:t>И стать,</a:t>
            </a:r>
          </a:p>
          <a:p>
            <a:pPr fontAlgn="base"/>
            <a:r>
              <a:rPr lang="ru-RU" dirty="0"/>
              <a:t>И кость,</a:t>
            </a:r>
          </a:p>
          <a:p>
            <a:pPr fontAlgn="base"/>
            <a:r>
              <a:rPr lang="ru-RU" dirty="0"/>
              <a:t>И в драке злость,</a:t>
            </a:r>
          </a:p>
          <a:p>
            <a:pPr fontAlgn="base"/>
            <a:r>
              <a:rPr lang="ru-RU" dirty="0"/>
              <a:t>И в песне до самозабвенья…</a:t>
            </a:r>
          </a:p>
          <a:p>
            <a:pPr fontAlgn="base"/>
            <a:r>
              <a:rPr lang="ru-RU" dirty="0"/>
              <a:t>Поэт там я</a:t>
            </a:r>
          </a:p>
          <a:p>
            <a:pPr fontAlgn="base"/>
            <a:r>
              <a:rPr lang="ru-RU" dirty="0"/>
              <a:t>Иль не поэт,</a:t>
            </a:r>
          </a:p>
          <a:p>
            <a:pPr fontAlgn="base"/>
            <a:r>
              <a:rPr lang="ru-RU" dirty="0"/>
              <a:t>Но казаком меня взрастили,</a:t>
            </a:r>
          </a:p>
          <a:p>
            <a:pPr fontAlgn="base"/>
            <a:r>
              <a:rPr lang="ru-RU" dirty="0"/>
              <a:t>И выше счастья, доли нет –</a:t>
            </a:r>
          </a:p>
          <a:p>
            <a:pPr fontAlgn="base"/>
            <a:r>
              <a:rPr lang="ru-RU" dirty="0"/>
              <a:t>Я нужен матери – России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smtClean="0"/>
              <a:t>Б.Куликов</a:t>
            </a:r>
            <a:endParaRPr lang="ru-RU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37147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/>
              <a:t>Е. Рябцев</a:t>
            </a:r>
          </a:p>
          <a:p>
            <a:pPr fontAlgn="base"/>
            <a:r>
              <a:rPr lang="ru-RU" sz="2400" dirty="0"/>
              <a:t>Н</a:t>
            </a:r>
            <a:r>
              <a:rPr lang="ru-RU" sz="2400" smtClean="0"/>
              <a:t>а </a:t>
            </a:r>
            <a:r>
              <a:rPr lang="ru-RU" sz="2400" dirty="0" err="1"/>
              <a:t>плящинке</a:t>
            </a:r>
            <a:r>
              <a:rPr lang="ru-RU" sz="2400" dirty="0"/>
              <a:t> – куча изб</a:t>
            </a:r>
          </a:p>
          <a:p>
            <a:pPr fontAlgn="base"/>
            <a:r>
              <a:rPr lang="ru-RU" sz="2400" dirty="0"/>
              <a:t>И речушка тонкая.</a:t>
            </a:r>
          </a:p>
          <a:p>
            <a:pPr fontAlgn="base"/>
            <a:r>
              <a:rPr lang="ru-RU" sz="2400" dirty="0" err="1"/>
              <a:t>Кустовье</a:t>
            </a:r>
            <a:r>
              <a:rPr lang="ru-RU" sz="2400" dirty="0"/>
              <a:t> сбегает вниз</a:t>
            </a:r>
          </a:p>
          <a:p>
            <a:pPr fontAlgn="base"/>
            <a:r>
              <a:rPr lang="ru-RU" sz="2400" dirty="0"/>
              <a:t>К лесу, в ельник звонкий.</a:t>
            </a:r>
          </a:p>
          <a:p>
            <a:pPr fontAlgn="base"/>
            <a:r>
              <a:rPr lang="ru-RU" sz="2400" dirty="0"/>
              <a:t>Нежилое место – лес,</a:t>
            </a:r>
          </a:p>
          <a:p>
            <a:pPr fontAlgn="base"/>
            <a:r>
              <a:rPr lang="ru-RU" sz="2400" dirty="0"/>
              <a:t>В колеях – дороги.</a:t>
            </a:r>
          </a:p>
          <a:p>
            <a:pPr fontAlgn="base"/>
            <a:r>
              <a:rPr lang="ru-RU" sz="2400" dirty="0"/>
              <a:t>Я в сухой жердняк залез</a:t>
            </a:r>
          </a:p>
          <a:p>
            <a:pPr fontAlgn="base"/>
            <a:r>
              <a:rPr lang="ru-RU" sz="2400" dirty="0"/>
              <a:t>И поранил ноги.</a:t>
            </a:r>
          </a:p>
          <a:p>
            <a:pPr fontAlgn="base"/>
            <a:r>
              <a:rPr lang="ru-RU" sz="2400" dirty="0"/>
              <a:t>На попутке мчал домой</a:t>
            </a:r>
          </a:p>
          <a:p>
            <a:pPr fontAlgn="base"/>
            <a:r>
              <a:rPr lang="ru-RU" sz="2400" dirty="0"/>
              <a:t>Мимо старых сосен.</a:t>
            </a:r>
          </a:p>
          <a:p>
            <a:pPr fontAlgn="base"/>
            <a:r>
              <a:rPr lang="ru-RU" sz="2400" dirty="0"/>
              <a:t>И гусей </a:t>
            </a:r>
            <a:r>
              <a:rPr lang="ru-RU" sz="2400" dirty="0" err="1"/>
              <a:t>гогачий</a:t>
            </a:r>
            <a:r>
              <a:rPr lang="ru-RU" sz="2400" dirty="0"/>
              <a:t> строй</a:t>
            </a:r>
          </a:p>
          <a:p>
            <a:pPr fontAlgn="base"/>
            <a:r>
              <a:rPr lang="ru-RU" sz="2400" dirty="0"/>
              <a:t>Потревожил осень.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72000" y="0"/>
            <a:ext cx="40005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/>
              <a:t>« Пора раздумий»</a:t>
            </a:r>
          </a:p>
          <a:p>
            <a:pPr fontAlgn="base"/>
            <a:r>
              <a:rPr lang="ru-RU" sz="2400" dirty="0"/>
              <a:t>Слетели листья… В вязкой тишине</a:t>
            </a:r>
          </a:p>
          <a:p>
            <a:pPr fontAlgn="base"/>
            <a:r>
              <a:rPr lang="ru-RU" sz="2400" dirty="0"/>
              <a:t>На струнах оголенных веток</a:t>
            </a:r>
          </a:p>
          <a:p>
            <a:pPr fontAlgn="base"/>
            <a:r>
              <a:rPr lang="ru-RU" sz="2400" dirty="0"/>
              <a:t>Выводит легкий ветер песню мне –</a:t>
            </a:r>
          </a:p>
          <a:p>
            <a:pPr fontAlgn="base"/>
            <a:r>
              <a:rPr lang="ru-RU" sz="2400" dirty="0"/>
              <a:t>Мелодию, услышанную летом…</a:t>
            </a:r>
          </a:p>
          <a:p>
            <a:pPr fontAlgn="base"/>
            <a:r>
              <a:rPr lang="ru-RU" sz="2400" dirty="0"/>
              <a:t>Закат, прощаясь, машет рыжей шапкой.</a:t>
            </a:r>
          </a:p>
          <a:p>
            <a:pPr fontAlgn="base"/>
            <a:r>
              <a:rPr lang="ru-RU" sz="2400" dirty="0"/>
              <a:t>Пора раздумий, первых холодов…</a:t>
            </a:r>
          </a:p>
          <a:p>
            <a:pPr fontAlgn="base"/>
            <a:r>
              <a:rPr lang="ru-RU" sz="2400" dirty="0"/>
              <a:t>Я в дом внесу пахучую охапку</a:t>
            </a:r>
          </a:p>
          <a:p>
            <a:pPr fontAlgn="base"/>
            <a:r>
              <a:rPr lang="ru-RU" sz="2400" dirty="0"/>
              <a:t>Средь осени подобранных стихов.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49</TotalTime>
  <Words>283</Words>
  <Application>Microsoft Office PowerPoint</Application>
  <PresentationFormat>Экран (4:3)</PresentationFormat>
  <Paragraphs>66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Стихи донских поэтов о природе</vt:lpstr>
      <vt:lpstr>Слайд 2</vt:lpstr>
      <vt:lpstr>Слайд 3</vt:lpstr>
      <vt:lpstr>Слайд 4</vt:lpstr>
      <vt:lpstr>Слайд 5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Стихи донских поэтов о природе</dc:title>
  <dc:creator>-</dc:creator>
  <cp:lastModifiedBy>-</cp:lastModifiedBy>
  <cp:revision>5</cp:revision>
  <dcterms:created xsi:type="dcterms:W3CDTF">2014-04-20T16:52:16Z</dcterms:created>
  <dcterms:modified xsi:type="dcterms:W3CDTF">2014-04-20T17:42:02Z</dcterms:modified>
</cp:coreProperties>
</file>