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65" r:id="rId2"/>
    <p:sldId id="256" r:id="rId3"/>
    <p:sldId id="273" r:id="rId4"/>
    <p:sldId id="274" r:id="rId5"/>
    <p:sldId id="272" r:id="rId6"/>
    <p:sldId id="275" r:id="rId7"/>
    <p:sldId id="276" r:id="rId8"/>
    <p:sldId id="277" r:id="rId9"/>
    <p:sldId id="271" r:id="rId10"/>
    <p:sldId id="257" r:id="rId11"/>
    <p:sldId id="258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12C82-1CE1-4843-A330-0772C9542A0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9A7C9-0C8D-4F2A-99A4-C30CF7852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9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ed=1&amp;rpt=simage&amp;text=%D1%8D%D0%BC%D0%B1%D0%BB%D0%B5%D0%BC%D1%8B%20%D1%88%D0%BA%D0%BE%D0%BB%D1%8C%D0%BD%D1%8B%D0%B5&amp;img_url=shkola9.edusite.ru/images/vd1&amp;spsite=fake-062-6588930.ru&amp;p=39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Р</a:t>
            </a:r>
            <a:r>
              <a:rPr lang="ru-RU" sz="2400" dirty="0" smtClean="0"/>
              <a:t>одительское </a:t>
            </a:r>
            <a:r>
              <a:rPr lang="ru-RU" sz="2400" dirty="0" smtClean="0"/>
              <a:t>собрание в 7б </a:t>
            </a:r>
            <a:r>
              <a:rPr lang="ru-RU" sz="2400" smtClean="0"/>
              <a:t>классе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Классный руководитель: </a:t>
            </a:r>
            <a:r>
              <a:rPr lang="ru-RU" sz="2400" dirty="0" err="1" smtClean="0"/>
              <a:t>Эмер</a:t>
            </a:r>
            <a:r>
              <a:rPr lang="ru-RU" sz="2400" dirty="0" smtClean="0"/>
              <a:t> Марина Витальевна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 rot="21210417">
            <a:off x="1277487" y="2027792"/>
            <a:ext cx="6370201" cy="27398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chemeClr val="accent3"/>
                </a:solidFill>
              </a:rPr>
              <a:t>«Чтобы</a:t>
            </a:r>
          </a:p>
          <a:p>
            <a:pPr>
              <a:buNone/>
            </a:pPr>
            <a:r>
              <a:rPr lang="ru-RU" sz="5400" b="1" dirty="0" smtClean="0">
                <a:solidFill>
                  <a:schemeClr val="accent3"/>
                </a:solidFill>
              </a:rPr>
              <a:t>Ваш ребёнок стал         лучше учиться»</a:t>
            </a:r>
            <a:endParaRPr lang="ru-RU" sz="5400" b="1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C:\Documents and Settings\Администратор\Рабочий стол\Саковская Н.В\к\Анимация\slide0003_image25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1"/>
            <a:ext cx="1822663" cy="137160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Саковская Н.В\к\Анимация\slide0093_image19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027414"/>
            <a:ext cx="1447800" cy="1859559"/>
          </a:xfrm>
          <a:prstGeom prst="rect">
            <a:avLst/>
          </a:prstGeom>
          <a:noFill/>
        </p:spPr>
      </p:pic>
      <p:pic>
        <p:nvPicPr>
          <p:cNvPr id="6" name="Рисунок 5" descr="http://im0-tub.yandex.net/i?id=101912809-15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1066800"/>
            <a:ext cx="2819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07552" cy="1600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“Хотите, чтобы Ваш ребёнок ходил в школу с удовольствием?”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1. Не говорите о школе плохо не критикуйте учителей в присутствии детей. </a:t>
            </a:r>
            <a:br>
              <a:rPr lang="ru-RU" b="1" dirty="0" smtClean="0"/>
            </a:br>
            <a:r>
              <a:rPr lang="ru-RU" b="1" dirty="0" smtClean="0"/>
              <a:t>2. Не спешите обвинять учителей в отсутствии индивидуального подхода, задумайтесь над линией собственного поведения. </a:t>
            </a:r>
            <a:br>
              <a:rPr lang="ru-RU" b="1" dirty="0" smtClean="0"/>
            </a:br>
            <a:r>
              <a:rPr lang="ru-RU" b="1" dirty="0" smtClean="0"/>
              <a:t>3. Вспомните сколько раз вы сидели с ребёнком и наблюдали за его работой над уроками, были ли случаи когда вы заметили у ребёнка неправильные приёмы работы и показали ему правильные? </a:t>
            </a:r>
            <a:br>
              <a:rPr lang="ru-RU" b="1" dirty="0" smtClean="0"/>
            </a:br>
            <a:r>
              <a:rPr lang="ru-RU" b="1" dirty="0" smtClean="0"/>
              <a:t>4. В случае конфликтной ситуации в школе постарайтесь устранить её, не обсуждая все подробности с ребёнком. </a:t>
            </a:r>
            <a:br>
              <a:rPr lang="ru-RU" b="1" dirty="0" smtClean="0"/>
            </a:br>
            <a:r>
              <a:rPr lang="ru-RU" b="1" dirty="0" smtClean="0"/>
              <a:t>5. Следите, чтобы ваш ребёнок вовремя ложился спать. Не выспавшийся ребёнок на уроке грустное зрелище. </a:t>
            </a:r>
            <a:br>
              <a:rPr lang="ru-RU" b="1" dirty="0" smtClean="0"/>
            </a:br>
            <a:r>
              <a:rPr lang="ru-RU" b="1" dirty="0" smtClean="0"/>
              <a:t>6. Пусть ребёнок видит, что вы интересуетесь его заданиями, книгами, которые он приносит из школы. </a:t>
            </a:r>
            <a:br>
              <a:rPr lang="ru-RU" b="1" dirty="0" smtClean="0"/>
            </a:br>
            <a:r>
              <a:rPr lang="ru-RU" b="1" dirty="0" smtClean="0"/>
              <a:t>7. Читайте сами, пусть ребёнок видит, что свободное время вы проводите за книгами, а не только у телевизора. </a:t>
            </a:r>
            <a:br>
              <a:rPr lang="ru-RU" b="1" dirty="0" smtClean="0"/>
            </a:br>
            <a:r>
              <a:rPr lang="ru-RU" b="1" dirty="0" smtClean="0"/>
              <a:t>8. Учите ребёнка выражать свои мысли письменно: обменивайтесь с ним записками, пишите вместе письма. </a:t>
            </a:r>
            <a:br>
              <a:rPr lang="ru-RU" b="1" dirty="0" smtClean="0"/>
            </a:br>
            <a:r>
              <a:rPr lang="ru-RU" b="1" dirty="0" smtClean="0"/>
              <a:t>9. Принимайте участие в жизни класса и школы. Ребёнку приятно, если его школа станет частью вашей жизни. </a:t>
            </a:r>
            <a:br>
              <a:rPr lang="ru-RU" b="1" dirty="0" smtClean="0"/>
            </a:br>
            <a:r>
              <a:rPr lang="ru-RU" b="1" dirty="0" smtClean="0"/>
              <a:t>10. В школе ваш ребёнок может столкнуться с очень критическим отношением к себе. Помогите ему не утратить веры в себя.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Восемь заповедей отцам и матерям: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Принимайте ребёнка таким, каков он есть;</a:t>
            </a:r>
          </a:p>
          <a:p>
            <a:r>
              <a:rPr lang="ru-RU" sz="2000" dirty="0" smtClean="0"/>
              <a:t>Никогда не приказывайте из прихоти. Не надо бесцельных приказаний;</a:t>
            </a:r>
          </a:p>
          <a:p>
            <a:r>
              <a:rPr lang="ru-RU" sz="2000" dirty="0" smtClean="0"/>
              <a:t>Никогда не принимайте решения в одиночку. Когда отец и мать противоречат друг другу- для ребёнка это занимательное зрелище;</a:t>
            </a:r>
          </a:p>
          <a:p>
            <a:r>
              <a:rPr lang="ru-RU" sz="2000" dirty="0" smtClean="0"/>
              <a:t>По части подарков - никаких излишеств. Мы разучились отказывать детям;</a:t>
            </a:r>
          </a:p>
          <a:p>
            <a:r>
              <a:rPr lang="ru-RU" sz="2000" dirty="0" smtClean="0"/>
              <a:t>Во всём действуйте собственным примером. Добиваться можно лишь того, что делаешь сам;</a:t>
            </a:r>
          </a:p>
          <a:p>
            <a:r>
              <a:rPr lang="ru-RU" sz="2000" dirty="0" smtClean="0"/>
              <a:t>Говорите обо всём без боязни. Речь золото, а молчание – свинец;</a:t>
            </a:r>
          </a:p>
          <a:p>
            <a:r>
              <a:rPr lang="ru-RU" sz="2000" dirty="0" smtClean="0"/>
              <a:t>Семья- это частная республика. Всё должно делаться сообща, мытьё посуды, покупки, уборка и т.д.;</a:t>
            </a:r>
          </a:p>
          <a:p>
            <a:r>
              <a:rPr lang="ru-RU" sz="2000" dirty="0" smtClean="0"/>
              <a:t>«Держите дверь открытой». Рано или поздно вы не удержите детей, подростков в доме.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 к успеху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У психологов есть понятие «тактильного голода».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дефицит любви родителей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Прижмите, поцелуйте, потормошите своего ребенка.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Может </a:t>
            </a:r>
            <a:r>
              <a:rPr lang="ru-RU" dirty="0"/>
              <a:t>быть эти ощущения послужат толчком к решению проблемы.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92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Легко ли быть учеником?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95600" y="1527048"/>
            <a:ext cx="5910072" cy="4572000"/>
          </a:xfrm>
        </p:spPr>
        <p:txBody>
          <a:bodyPr>
            <a:normAutofit/>
          </a:bodyPr>
          <a:lstStyle/>
          <a:p>
            <a:r>
              <a:rPr lang="ru-RU" sz="8800" b="1" dirty="0" smtClean="0"/>
              <a:t>Нет</a:t>
            </a:r>
          </a:p>
          <a:p>
            <a:r>
              <a:rPr lang="ru-RU" sz="8800" b="1" dirty="0" smtClean="0"/>
              <a:t>Не очень.</a:t>
            </a:r>
            <a:endParaRPr lang="ru-RU" sz="8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2364497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91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010400" cy="2133600"/>
          </a:xfrm>
        </p:spPr>
        <p:txBody>
          <a:bodyPr>
            <a:noAutofit/>
          </a:bodyPr>
          <a:lstStyle/>
          <a:p>
            <a:pPr lvl="1" algn="l">
              <a:buClr>
                <a:schemeClr val="accent3"/>
              </a:buClr>
              <a:buFont typeface="Wingdings" pitchFamily="2" charset="2"/>
              <a:buChar char="ü"/>
            </a:pPr>
            <a:r>
              <a:rPr lang="ru-RU" sz="4800" dirty="0" smtClean="0">
                <a:solidFill>
                  <a:srgbClr val="FF0000"/>
                </a:solidFill>
              </a:rPr>
              <a:t>Он не умеет учиться;</a:t>
            </a:r>
          </a:p>
          <a:p>
            <a:pPr lvl="1" algn="l">
              <a:buClr>
                <a:schemeClr val="accent3"/>
              </a:buClr>
              <a:buFont typeface="Wingdings" pitchFamily="2" charset="2"/>
              <a:buChar char="ü"/>
            </a:pPr>
            <a:r>
              <a:rPr lang="ru-RU" sz="4800" dirty="0" smtClean="0">
                <a:solidFill>
                  <a:srgbClr val="FF0000"/>
                </a:solidFill>
              </a:rPr>
              <a:t>Он не желает учиться.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Администратор\Рабочий стол\Саковская Н.В\к\Анимация\slide0055_image07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57200"/>
            <a:ext cx="2044700" cy="160020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Саковская Н.В\к\Анимация\slide0084_image17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953000"/>
            <a:ext cx="2597970" cy="1725214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Саковская Н.В\к\Анимация\v25ani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3733800"/>
            <a:ext cx="857250" cy="857250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инистратор\Рабочий стол\Саковская Н.В\к\Анимация\Вопрос мигает ,книга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566200">
            <a:off x="5878420" y="935810"/>
            <a:ext cx="1931750" cy="1146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Что значит «хорошо учиться»/по мнению учеников/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209800"/>
            <a:ext cx="8503920" cy="3889248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Получать хорошие знания;</a:t>
            </a:r>
          </a:p>
          <a:p>
            <a:r>
              <a:rPr lang="ru-RU" sz="4400" b="1" dirty="0" smtClean="0"/>
              <a:t>Получать пятёрки.</a:t>
            </a:r>
          </a:p>
          <a:p>
            <a:endParaRPr lang="ru-RU" sz="4400" b="1" dirty="0" smtClean="0"/>
          </a:p>
          <a:p>
            <a:pPr>
              <a:buNone/>
            </a:pPr>
            <a:endParaRPr lang="ru-RU" sz="4400" b="1" dirty="0"/>
          </a:p>
        </p:txBody>
      </p:sp>
      <p:pic>
        <p:nvPicPr>
          <p:cNvPr id="4" name="Picture 2" descr="C:\Documents and Settings\Администратор\Рабочий стол\Саковская Н.В\к\Анимация\Ручка пишет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124200"/>
            <a:ext cx="3354825" cy="2779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02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 выполняете домашнюю  работу?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209800"/>
            <a:ext cx="8503920" cy="3124200"/>
          </a:xfrm>
        </p:spPr>
        <p:txBody>
          <a:bodyPr/>
          <a:lstStyle/>
          <a:p>
            <a:r>
              <a:rPr lang="ru-RU" sz="3200" dirty="0" smtClean="0"/>
              <a:t>Самостоятельно;</a:t>
            </a:r>
          </a:p>
          <a:p>
            <a:r>
              <a:rPr lang="ru-RU" sz="3200" dirty="0" smtClean="0"/>
              <a:t>Трачу время на выполнение домашней работы до одного часа;</a:t>
            </a:r>
          </a:p>
          <a:p>
            <a:r>
              <a:rPr lang="ru-RU" sz="3200" dirty="0" smtClean="0"/>
              <a:t>Не выполняю домашней работы;</a:t>
            </a:r>
          </a:p>
          <a:p>
            <a:r>
              <a:rPr lang="ru-RU" sz="3200" dirty="0" smtClean="0"/>
              <a:t>Контроль родителей не осуществляется.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37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За каждое «да» - 2 балла, «отчасти, иногда» - 1 балл, «нет» - 0 баллов.</a:t>
            </a:r>
            <a:endParaRPr lang="ru-RU" dirty="0"/>
          </a:p>
          <a:p>
            <a:r>
              <a:rPr lang="ru-RU" i="1" dirty="0"/>
              <a:t>Более 20 баллов. Ваши отношения с детьми можно считать благополучными.</a:t>
            </a:r>
            <a:endParaRPr lang="ru-RU" dirty="0"/>
          </a:p>
          <a:p>
            <a:r>
              <a:rPr lang="ru-RU" i="1" dirty="0"/>
              <a:t>От 10 до 20 баллов. Отношения оцениваются как удовлетворительные и недостаточно многосторонние.</a:t>
            </a:r>
            <a:endParaRPr lang="ru-RU" dirty="0"/>
          </a:p>
          <a:p>
            <a:r>
              <a:rPr lang="ru-RU" i="1" dirty="0"/>
              <a:t>Менее 10 баллов. Контакты с детьми явно недостаточные. Необходимо принимать срочные меры для их улучшения.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237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«Какой вы родитель?»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Сколько раз тебе повторять!</a:t>
            </a:r>
          </a:p>
          <a:p>
            <a:pPr lvl="0"/>
            <a:r>
              <a:rPr lang="ru-RU" dirty="0"/>
              <a:t>Посоветуй мне, пожалуйста.</a:t>
            </a:r>
          </a:p>
          <a:p>
            <a:pPr lvl="0"/>
            <a:r>
              <a:rPr lang="ru-RU" dirty="0"/>
              <a:t>Не знаю, чтобы я без тебя делала.</a:t>
            </a:r>
          </a:p>
          <a:p>
            <a:pPr lvl="0"/>
            <a:r>
              <a:rPr lang="ru-RU" dirty="0"/>
              <a:t>И в кого ты такой уродился!</a:t>
            </a:r>
          </a:p>
          <a:p>
            <a:pPr lvl="0"/>
            <a:r>
              <a:rPr lang="ru-RU" dirty="0"/>
              <a:t>Какие у тебя замечательные друзья!</a:t>
            </a:r>
          </a:p>
          <a:p>
            <a:pPr lvl="0"/>
            <a:r>
              <a:rPr lang="ru-RU" dirty="0"/>
              <a:t>Ну на кого ты похож.</a:t>
            </a:r>
          </a:p>
          <a:p>
            <a:pPr lvl="0"/>
            <a:r>
              <a:rPr lang="ru-RU" dirty="0"/>
              <a:t>Вот я в свое время!</a:t>
            </a:r>
          </a:p>
          <a:p>
            <a:pPr lvl="0"/>
            <a:r>
              <a:rPr lang="ru-RU" dirty="0"/>
              <a:t>Ты моя опора и помощник.</a:t>
            </a:r>
          </a:p>
          <a:p>
            <a:pPr lvl="0"/>
            <a:r>
              <a:rPr lang="ru-RU" dirty="0"/>
              <a:t>Ну что за друзья у тебя!</a:t>
            </a:r>
          </a:p>
          <a:p>
            <a:pPr lvl="0"/>
            <a:r>
              <a:rPr lang="ru-RU" dirty="0"/>
              <a:t>О чем ты только думаешь!</a:t>
            </a:r>
          </a:p>
          <a:p>
            <a:pPr lvl="0"/>
            <a:r>
              <a:rPr lang="ru-RU" dirty="0"/>
              <a:t>Какая ты у меня умница!</a:t>
            </a:r>
          </a:p>
          <a:p>
            <a:pPr lvl="0"/>
            <a:r>
              <a:rPr lang="ru-RU" dirty="0"/>
              <a:t>А ты как считаешь, сынок (доченька)?</a:t>
            </a:r>
          </a:p>
          <a:p>
            <a:pPr lvl="0"/>
            <a:r>
              <a:rPr lang="ru-RU" dirty="0"/>
              <a:t>У всех дети как дети, а ты?</a:t>
            </a:r>
          </a:p>
          <a:p>
            <a:pPr lvl="0"/>
            <a:r>
              <a:rPr lang="ru-RU" dirty="0"/>
              <a:t>Какой ты у меня сообразительный!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31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Вердикт: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/>
              <a:t>Оцените результаты, поставив себе 2 балла за ответы № 1, 4, 6, 7, 10, 13 и 1 балл за все остальные ответы.</a:t>
            </a:r>
            <a:endParaRPr lang="ru-RU" dirty="0"/>
          </a:p>
          <a:p>
            <a:r>
              <a:rPr lang="ru-RU" i="1" dirty="0"/>
              <a:t>7 – 8 баллов. Живете душа в душу. Ребенок любит и уважает вас.</a:t>
            </a:r>
            <a:endParaRPr lang="ru-RU" dirty="0"/>
          </a:p>
          <a:p>
            <a:r>
              <a:rPr lang="ru-RU" i="1" dirty="0"/>
              <a:t>9 – 10 баллов. Вы непоследовательны в общении. Ребенок вас уважает, но не всегда откровенен.</a:t>
            </a:r>
            <a:endParaRPr lang="ru-RU" dirty="0"/>
          </a:p>
          <a:p>
            <a:r>
              <a:rPr lang="ru-RU" i="1" dirty="0"/>
              <a:t>13 – 14 баллов. Идете по неверному пути. Существует недоверие между вами и ребенком. Уделяйте ему больше времени.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19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проблемы: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Сделайте так, чтобы ребенку захотелось рассказать о том, что они изучают в школе. </a:t>
            </a:r>
            <a:endParaRPr lang="ru-RU" dirty="0" smtClean="0"/>
          </a:p>
          <a:p>
            <a:r>
              <a:rPr lang="ru-RU" dirty="0" smtClean="0"/>
              <a:t>Расскажите </a:t>
            </a:r>
            <a:r>
              <a:rPr lang="ru-RU" dirty="0"/>
              <a:t>ему, что его нелюбимый предмет в школе был вашим самым любимым. </a:t>
            </a:r>
            <a:endParaRPr lang="ru-RU" dirty="0" smtClean="0"/>
          </a:p>
          <a:p>
            <a:r>
              <a:rPr lang="ru-RU" dirty="0" smtClean="0"/>
              <a:t>Попросите </a:t>
            </a:r>
            <a:r>
              <a:rPr lang="ru-RU" dirty="0"/>
              <a:t>его показать, по какому учебнику он занимается. Сравните вместе с ним, что вы изучали раньше и что он изучает сейчас. Заодно вы поймете, он знает материал параграфа. </a:t>
            </a:r>
            <a:endParaRPr lang="ru-RU" dirty="0" smtClean="0"/>
          </a:p>
          <a:p>
            <a:r>
              <a:rPr lang="ru-RU" dirty="0" smtClean="0"/>
              <a:t>Докажите </a:t>
            </a:r>
            <a:r>
              <a:rPr lang="ru-RU" dirty="0"/>
              <a:t>личным примером, что уметь решать трудные уравнения интересно.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977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Советы родителям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95400" y="1981200"/>
            <a:ext cx="7510272" cy="41178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Никогда  не называйте ребёнка бестолковым и т.д.;</a:t>
            </a:r>
          </a:p>
          <a:p>
            <a:r>
              <a:rPr lang="ru-RU" dirty="0" smtClean="0"/>
              <a:t>Хвалите ребёнка за любой успех, пусть даже самый незначительный;</a:t>
            </a:r>
          </a:p>
          <a:p>
            <a:r>
              <a:rPr lang="ru-RU" dirty="0" smtClean="0"/>
              <a:t>Ежедневно просматривайте без нареканий тетради, дневник, спокойно попросите </a:t>
            </a:r>
            <a:r>
              <a:rPr lang="ru-RU" dirty="0" err="1" smtClean="0"/>
              <a:t>объясния</a:t>
            </a:r>
            <a:r>
              <a:rPr lang="ru-RU" dirty="0" smtClean="0"/>
              <a:t> по тому или  иному факту, а затем спросите, чем Вы можете помочь;</a:t>
            </a:r>
          </a:p>
          <a:p>
            <a:r>
              <a:rPr lang="ru-RU" dirty="0" smtClean="0"/>
              <a:t>Любите своего ребёнка и вселяйте  ежедневно в него уверенность;</a:t>
            </a:r>
          </a:p>
          <a:p>
            <a:r>
              <a:rPr lang="ru-RU" dirty="0" smtClean="0"/>
              <a:t>Не ругайте, а учите!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C:\Documents and Settings\Администратор\Рабочий стол\Саковская Н.В\к\Анимация\SO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242</TotalTime>
  <Words>646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Родительское собрание в 7б классе  Классный руководитель: Эмер Марина Витальевна</vt:lpstr>
      <vt:lpstr>Презентация PowerPoint</vt:lpstr>
      <vt:lpstr>Что значит «хорошо учиться»/по мнению учеников/</vt:lpstr>
      <vt:lpstr>Как вы выполняете домашнюю  работу?</vt:lpstr>
      <vt:lpstr>Результаты:</vt:lpstr>
      <vt:lpstr>«Какой вы родитель?»</vt:lpstr>
      <vt:lpstr>Вердикт:</vt:lpstr>
      <vt:lpstr>Решение проблемы:</vt:lpstr>
      <vt:lpstr>Советы родителям </vt:lpstr>
      <vt:lpstr>       “Хотите, чтобы Ваш ребёнок ходил в школу с удовольствием?”  </vt:lpstr>
      <vt:lpstr>Восемь заповедей отцам и матерям:</vt:lpstr>
      <vt:lpstr>Путь к успеху</vt:lpstr>
      <vt:lpstr>Легко ли быть учеником?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Общешкольное родительское собрание</dc:title>
  <dc:creator>Марина</dc:creator>
  <cp:lastModifiedBy>Пользователь Windows</cp:lastModifiedBy>
  <cp:revision>28</cp:revision>
  <dcterms:modified xsi:type="dcterms:W3CDTF">2015-02-08T12:29:26Z</dcterms:modified>
</cp:coreProperties>
</file>