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9" r:id="rId3"/>
    <p:sldId id="273" r:id="rId4"/>
    <p:sldId id="260" r:id="rId5"/>
    <p:sldId id="270" r:id="rId6"/>
    <p:sldId id="271" r:id="rId7"/>
    <p:sldId id="263" r:id="rId8"/>
    <p:sldId id="266" r:id="rId9"/>
    <p:sldId id="268" r:id="rId10"/>
    <p:sldId id="269" r:id="rId11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11" d="100"/>
          <a:sy n="111" d="100"/>
        </p:scale>
        <p:origin x="-1602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F451-75D2-406E-B8EE-DBE713B2358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0B6E-E5AD-4896-9E45-D50FEACB7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F451-75D2-406E-B8EE-DBE713B2358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0B6E-E5AD-4896-9E45-D50FEACB7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F451-75D2-406E-B8EE-DBE713B2358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0B6E-E5AD-4896-9E45-D50FEACB7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F451-75D2-406E-B8EE-DBE713B2358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0B6E-E5AD-4896-9E45-D50FEACB7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F451-75D2-406E-B8EE-DBE713B2358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0B6E-E5AD-4896-9E45-D50FEACB7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F451-75D2-406E-B8EE-DBE713B2358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0B6E-E5AD-4896-9E45-D50FEACB7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F451-75D2-406E-B8EE-DBE713B2358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0B6E-E5AD-4896-9E45-D50FEACB7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F451-75D2-406E-B8EE-DBE713B2358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0B6E-E5AD-4896-9E45-D50FEACB7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F451-75D2-406E-B8EE-DBE713B2358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0B6E-E5AD-4896-9E45-D50FEACB7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F451-75D2-406E-B8EE-DBE713B2358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0B6E-E5AD-4896-9E45-D50FEACB7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A0F451-75D2-406E-B8EE-DBE713B2358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D70B6E-E5AD-4896-9E45-D50FEACB7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A0F451-75D2-406E-B8EE-DBE713B2358D}" type="datetimeFigureOut">
              <a:rPr lang="ru-RU" smtClean="0"/>
              <a:pPr/>
              <a:t>10.02.2013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D70B6E-E5AD-4896-9E45-D50FEACB784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95536" y="285729"/>
            <a:ext cx="8062664" cy="5087487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500034" y="2886298"/>
            <a:ext cx="821537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Franklin Gothic Medium" pitchFamily="34" charset="0"/>
              <a:ea typeface="Times New Roman" pitchFamily="18" charset="0"/>
              <a:cs typeface="Franklin Gothic Medium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ru-RU" sz="1600" b="1" dirty="0">
              <a:solidFill>
                <a:schemeClr val="tx1"/>
              </a:solidFill>
              <a:latin typeface="Franklin Gothic Medium" pitchFamily="34" charset="0"/>
              <a:ea typeface="Times New Roman" pitchFamily="18" charset="0"/>
              <a:cs typeface="Franklin Gothic Medium" pitchFamily="34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32655"/>
            <a:ext cx="8136904" cy="6192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628800"/>
            <a:ext cx="777686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1754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endParaRPr lang="ru-RU" sz="1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3" y="548680"/>
            <a:ext cx="6408713" cy="55446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Весна</a:t>
            </a:r>
            <a:endParaRPr lang="ru-RU" dirty="0"/>
          </a:p>
        </p:txBody>
      </p:sp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196752"/>
            <a:ext cx="8352928" cy="51125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3009996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052736"/>
            <a:ext cx="8229600" cy="5616624"/>
          </a:xfrm>
        </p:spPr>
        <p:txBody>
          <a:bodyPr>
            <a:normAutofit/>
          </a:bodyPr>
          <a:lstStyle/>
          <a:p>
            <a:endParaRPr lang="ru-RU" sz="1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ru-RU" sz="1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32656"/>
            <a:ext cx="8064896" cy="62646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Рыболовецкий посёлок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9672" y="1772816"/>
            <a:ext cx="5976664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77683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Пейзаж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628800"/>
            <a:ext cx="6120680" cy="38164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73788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Охотники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204865"/>
            <a:ext cx="5256584" cy="35283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105267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Ловля птиц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484784"/>
            <a:ext cx="8136904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8314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628800"/>
            <a:ext cx="7488832" cy="43204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916267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308</TotalTime>
  <Words>7</Words>
  <Application>Microsoft Office PowerPoint</Application>
  <PresentationFormat>Экран (4:3)</PresentationFormat>
  <Paragraphs>5</Paragraphs>
  <Slides>10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1" baseType="lpstr">
      <vt:lpstr>Тема Office</vt:lpstr>
      <vt:lpstr>Презентация PowerPoint</vt:lpstr>
      <vt:lpstr>Презентация PowerPoint</vt:lpstr>
      <vt:lpstr>Весна</vt:lpstr>
      <vt:lpstr>Презентация PowerPoint</vt:lpstr>
      <vt:lpstr>Рыболовецкий посёлок</vt:lpstr>
      <vt:lpstr>Пейзаж</vt:lpstr>
      <vt:lpstr>Охотники</vt:lpstr>
      <vt:lpstr>Ловля птиц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Эдуард</cp:lastModifiedBy>
  <cp:revision>39</cp:revision>
  <dcterms:created xsi:type="dcterms:W3CDTF">2010-02-14T15:18:08Z</dcterms:created>
  <dcterms:modified xsi:type="dcterms:W3CDTF">2013-02-10T10:01:56Z</dcterms:modified>
</cp:coreProperties>
</file>