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366F3-DB35-4237-B8C1-9817CCF24814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76AD2-0895-4D46-98B8-FE27871CB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1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76AD2-0895-4D46-98B8-FE27871CBD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9A76BC-2778-4BAE-87E8-365FFA81706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CB121E-53F9-4710-8A30-D0BB79F17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etiteni.com.ua/uploads/posts/2011-09/1315164802_674-babell1-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anford.edu/group/isaac_babel/images/press/isaac_babel_192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svetiteni.com.ua/uploads/posts/2011-09/1315164802_674-babell1-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agazines.russ.ru/pictures/magazine/slovo/n68/Image7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10571.vkontakte.ru/u2008214/140565107/x_b4a53f1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img11.nnm.ru/4/f/d/f/3/68bc64c81e9e8781c26f2443a1b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1/15/Execute_346_Stalins_resolutio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43038" y="4941168"/>
            <a:ext cx="6400800" cy="1752600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err="1" smtClean="0"/>
              <a:t>Нуанзина</a:t>
            </a:r>
            <a:r>
              <a:rPr lang="ru-RU" b="1" dirty="0" smtClean="0"/>
              <a:t> Е.А., учитель русского языка и литературы ГБОУ СОШ 185 г. Санкт-Петербурга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6" name="i-main-pic" descr="Картинка 52 из 254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3500462" cy="3143272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357166"/>
            <a:ext cx="3214710" cy="1428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Исаак Эммануилович Бабель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428992" y="5105400"/>
            <a:ext cx="6400800" cy="1752600"/>
          </a:xfrm>
        </p:spPr>
        <p:txBody>
          <a:bodyPr/>
          <a:lstStyle/>
          <a:p>
            <a:r>
              <a:rPr lang="ru-RU" b="1" dirty="0" smtClean="0"/>
              <a:t>1894, Одесса – 1940, Москва</a:t>
            </a:r>
          </a:p>
          <a:p>
            <a:endParaRPr lang="ru-RU" dirty="0"/>
          </a:p>
        </p:txBody>
      </p:sp>
      <p:pic>
        <p:nvPicPr>
          <p:cNvPr id="5" name="i-main-pic" descr="Картинка 8 из 254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2638425" cy="38100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i-main-pic" descr="Картинка 52 из 2549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214422"/>
            <a:ext cx="3500462" cy="3143272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357166"/>
            <a:ext cx="3214710" cy="1428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Исаак Эммануилович Бабель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9558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500166" y="214290"/>
            <a:ext cx="6286544" cy="1928826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i-main-pic" descr="Картинка 20 из 2549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 rot="489101">
            <a:off x="5328422" y="2672144"/>
            <a:ext cx="2344807" cy="3782977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http://images.mobwiki.ru/upload/wikipedia/commons/thumb/9/99/Mikhail_loskutov.jpg/200px-Mikhail_loskutov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1117358">
            <a:off x="1108399" y="2669155"/>
            <a:ext cx="2678923" cy="3778261"/>
          </a:xfrm>
          <a:prstGeom prst="rect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86000" y="428604"/>
            <a:ext cx="607221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Конармия</a:t>
            </a:r>
            <a:r>
              <a:rPr lang="ru-RU" sz="3200" b="1" dirty="0" smtClean="0">
                <a:solidFill>
                  <a:srgbClr val="C00000"/>
                </a:solidFill>
              </a:rPr>
              <a:t> (1926)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Еврейские рассказы</a:t>
            </a:r>
            <a:r>
              <a:rPr lang="ru-RU" sz="3200" b="1" dirty="0" smtClean="0">
                <a:solidFill>
                  <a:srgbClr val="C00000"/>
                </a:solidFill>
              </a:rPr>
              <a:t> (1927),  </a:t>
            </a:r>
            <a:r>
              <a:rPr lang="ru-RU" sz="3200" b="1" i="1" dirty="0" smtClean="0">
                <a:solidFill>
                  <a:srgbClr val="C00000"/>
                </a:solidFill>
              </a:rPr>
              <a:t>Одесские рассказы</a:t>
            </a:r>
            <a:r>
              <a:rPr lang="ru-RU" sz="3200" b="1" dirty="0" smtClean="0">
                <a:solidFill>
                  <a:srgbClr val="C00000"/>
                </a:solidFill>
              </a:rPr>
              <a:t> (1931).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14282" y="571480"/>
            <a:ext cx="8329612" cy="307181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- 1917  -   рядовым </a:t>
            </a:r>
          </a:p>
          <a:p>
            <a:r>
              <a:rPr lang="ru-RU" sz="2400" b="1" dirty="0" smtClean="0"/>
              <a:t>дезертировал </a:t>
            </a:r>
          </a:p>
          <a:p>
            <a:r>
              <a:rPr lang="ru-RU" sz="2400" b="1" dirty="0" smtClean="0"/>
              <a:t>- ЧК, </a:t>
            </a:r>
            <a:r>
              <a:rPr lang="ru-RU" sz="2400" b="1" dirty="0" err="1" smtClean="0"/>
              <a:t>Наркомпрос</a:t>
            </a:r>
            <a:endParaRPr lang="ru-RU" sz="2400" b="1" baseline="30000" dirty="0"/>
          </a:p>
          <a:p>
            <a:r>
              <a:rPr lang="ru-RU" sz="2400" b="1" dirty="0" smtClean="0"/>
              <a:t>газета «Новая жизнь».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под именем </a:t>
            </a:r>
            <a:r>
              <a:rPr lang="ru-RU" sz="2400" b="1" i="1" dirty="0" smtClean="0"/>
              <a:t>Кирилла Васильевича Лютова</a:t>
            </a:r>
            <a:r>
              <a:rPr lang="ru-RU" sz="2400" b="1" dirty="0" smtClean="0"/>
              <a:t>  направлен в 1 Конную армию военным  корреспондентом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румынский, северный</a:t>
            </a:r>
          </a:p>
          <a:p>
            <a:r>
              <a:rPr lang="ru-RU" sz="2400" b="1" dirty="0" smtClean="0"/>
              <a:t> и польский фронты</a:t>
            </a:r>
          </a:p>
          <a:p>
            <a:r>
              <a:rPr lang="ru-RU" sz="2400" b="1" dirty="0" smtClean="0"/>
              <a:t>выпускающий редактор 7-ой советской типографии </a:t>
            </a:r>
          </a:p>
          <a:p>
            <a:r>
              <a:rPr lang="ru-RU" sz="2400" b="1" dirty="0" smtClean="0"/>
              <a:t>Репортёр в Тифлисе и Одессе,</a:t>
            </a:r>
          </a:p>
          <a:p>
            <a:r>
              <a:rPr lang="ru-RU" sz="2400" b="1" dirty="0" smtClean="0"/>
              <a:t> в Госиздате Украины </a:t>
            </a:r>
          </a:p>
        </p:txBody>
      </p:sp>
      <p:pic>
        <p:nvPicPr>
          <p:cNvPr id="5122" name="Picture 2" descr="http://im2-tub-ru.yandex.net/i?id=491651269-5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71480"/>
            <a:ext cx="1285884" cy="1836977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714356"/>
            <a:ext cx="3357586" cy="135732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657600" y="1435100"/>
            <a:ext cx="5486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smtClean="0"/>
              <a:t> журнал «</a:t>
            </a:r>
            <a:r>
              <a:rPr lang="ru-RU" dirty="0" err="1" smtClean="0"/>
              <a:t>Леф</a:t>
            </a:r>
            <a:r>
              <a:rPr lang="ru-RU" dirty="0" smtClean="0"/>
              <a:t>»  (1924, № 4) - Литературный критик  А. </a:t>
            </a:r>
            <a:r>
              <a:rPr lang="ru-RU" dirty="0" err="1" smtClean="0"/>
              <a:t>Воронский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«Бабель не на глазах читателя, а где-то в стороне от него уже прошел большой художественный путь учебы и потому покоряет читателя не только «нутром» и необычностью жизненного материала, но и... культурностью, умом и зрелой твердостью таланта...».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785812"/>
            <a:ext cx="3786182" cy="5643583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«</a:t>
            </a:r>
            <a:r>
              <a:rPr lang="ru-RU" sz="3600" b="1" dirty="0" err="1" smtClean="0"/>
              <a:t>Дегенерат</a:t>
            </a:r>
            <a:r>
              <a:rPr lang="ru-RU" sz="3600" b="1" dirty="0" smtClean="0"/>
              <a:t>  от</a:t>
            </a:r>
          </a:p>
          <a:p>
            <a:r>
              <a:rPr lang="ru-RU" sz="3600" b="1" dirty="0" smtClean="0"/>
              <a:t> литературы». </a:t>
            </a:r>
            <a:endParaRPr lang="ru-RU" sz="3600" b="1" dirty="0"/>
          </a:p>
          <a:p>
            <a:r>
              <a:rPr lang="ru-RU" sz="3600" b="1" dirty="0" smtClean="0"/>
              <a:t>                   Семен Буденный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4600" b="1" dirty="0" smtClean="0"/>
              <a:t> 1927 -  1928,</a:t>
            </a:r>
          </a:p>
          <a:p>
            <a:r>
              <a:rPr lang="ru-RU" sz="4600" b="1" dirty="0" smtClean="0"/>
              <a:t>1932 -  1933 - Франция, Бельгия, Италия</a:t>
            </a:r>
          </a:p>
          <a:p>
            <a:endParaRPr lang="ru-RU" sz="4600" b="1" dirty="0" smtClean="0"/>
          </a:p>
          <a:p>
            <a:pPr marL="342900" indent="-342900"/>
            <a:r>
              <a:rPr lang="ru-RU" sz="4600" b="1" dirty="0" smtClean="0"/>
              <a:t> 1935  —  антифашистский конгресс писателей. </a:t>
            </a:r>
          </a:p>
          <a:p>
            <a:pPr marL="342900" indent="-342900"/>
            <a:endParaRPr lang="ru-RU" sz="4600" b="1" dirty="0" smtClean="0"/>
          </a:p>
          <a:p>
            <a:r>
              <a:rPr lang="ru-RU" sz="4600" b="1" dirty="0" smtClean="0"/>
              <a:t>Делегат I съезда писателей СССР (1934).</a:t>
            </a:r>
            <a:endParaRPr lang="ru-RU" sz="4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3786182" y="0"/>
            <a:ext cx="5072098" cy="63579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1939 - арест на даче в </a:t>
            </a:r>
            <a:r>
              <a:rPr lang="ru-RU" sz="2800" b="1" dirty="0" err="1" smtClean="0"/>
              <a:t>Переделкино</a:t>
            </a:r>
            <a:r>
              <a:rPr lang="ru-RU" sz="2800" b="1" dirty="0" smtClean="0"/>
              <a:t> по обвинению в «антисоветской заговорщической террористической деятельности» и шпионаже (дело № 419). </a:t>
            </a:r>
          </a:p>
          <a:p>
            <a:pPr>
              <a:buNone/>
            </a:pPr>
            <a:r>
              <a:rPr lang="ru-RU" sz="2800" b="1" dirty="0" smtClean="0"/>
              <a:t>    Изъятые  рукописи  навсегда утрачены(15 папок, 11 записных книжек, 7 блокнотов с записями). </a:t>
            </a:r>
          </a:p>
          <a:p>
            <a:pPr>
              <a:buNone/>
            </a:pPr>
            <a:r>
              <a:rPr lang="ru-RU" sz="2800" b="1" dirty="0" smtClean="0"/>
              <a:t>     Судьба его романа о ЧК остается неизвестной</a:t>
            </a:r>
            <a:endParaRPr lang="ru-RU" sz="2800" b="1" dirty="0"/>
          </a:p>
        </p:txBody>
      </p:sp>
      <p:pic>
        <p:nvPicPr>
          <p:cNvPr id="22530" name="Picture 2" descr="Картинка 27 из 38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928934"/>
            <a:ext cx="2809875" cy="350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-main-pic" descr="Картинка 21 из 2549">
            <a:hlinkClick r:id="rId5" tgtFrame="_blank"/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00034" y="428604"/>
            <a:ext cx="3286148" cy="2000248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айл:Execute 346 Stalins resolution.jpg">
            <a:hlinkClick r:id="rId2"/>
          </p:cNvPr>
          <p:cNvPicPr>
            <a:picLocks noGrp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5000628" y="1142984"/>
            <a:ext cx="3262312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3957638" cy="4364038"/>
          </a:xfrm>
        </p:spPr>
        <p:txBody>
          <a:bodyPr/>
          <a:lstStyle/>
          <a:p>
            <a:r>
              <a:rPr lang="ru-RU" sz="3200" b="1" dirty="0" smtClean="0"/>
              <a:t>Жестокие пытки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приговорён к высшей мере наказания и расстрелян на следующий день, 27 января 1940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217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Ekaterina.Nuanzina</cp:lastModifiedBy>
  <cp:revision>4</cp:revision>
  <dcterms:created xsi:type="dcterms:W3CDTF">2012-01-11T19:46:48Z</dcterms:created>
  <dcterms:modified xsi:type="dcterms:W3CDTF">2014-05-29T09:39:28Z</dcterms:modified>
</cp:coreProperties>
</file>