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по литературе 6 класс</a:t>
            </a:r>
            <a:endParaRPr lang="ru-RU" dirty="0"/>
          </a:p>
        </p:txBody>
      </p:sp>
      <p:pic>
        <p:nvPicPr>
          <p:cNvPr id="1027" name="Picture 3" descr="T:\хэлоуин\YUn7SXbIT3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1628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Чей это памятник?</a:t>
            </a:r>
            <a:endParaRPr lang="ru-RU" dirty="0"/>
          </a:p>
        </p:txBody>
      </p:sp>
      <p:pic>
        <p:nvPicPr>
          <p:cNvPr id="11266" name="Picture 2" descr="T:\хэлоуин\97586361_4514961_v_nashei_krov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543799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Кто это? Что он написал?</a:t>
            </a:r>
            <a:endParaRPr lang="ru-RU" dirty="0"/>
          </a:p>
        </p:txBody>
      </p:sp>
      <p:pic>
        <p:nvPicPr>
          <p:cNvPr id="12290" name="Picture 2" descr="T:\хэлоуин\1295535425_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44958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К какому произведению эта иллюстрация, назовите автора</a:t>
            </a:r>
            <a:endParaRPr lang="ru-RU" dirty="0"/>
          </a:p>
        </p:txBody>
      </p:sp>
      <p:pic>
        <p:nvPicPr>
          <p:cNvPr id="13314" name="Picture 2" descr="T:\хэлоуин\133187476142018827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162799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11. Кто это, коротко расскажите о его судьбе.</a:t>
            </a:r>
            <a:endParaRPr lang="ru-RU" dirty="0"/>
          </a:p>
        </p:txBody>
      </p:sp>
      <p:pic>
        <p:nvPicPr>
          <p:cNvPr id="14339" name="Picture 3" descr="T:\хэлоуин\image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495800" cy="49434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12. Назовите фамилию и имя этого человека.</a:t>
            </a:r>
            <a:endParaRPr lang="ru-RU" dirty="0"/>
          </a:p>
        </p:txBody>
      </p:sp>
      <p:pic>
        <p:nvPicPr>
          <p:cNvPr id="15362" name="Picture 2" descr="T:\хэлоуин\posterlux-somov_somov-somov_the_poet_alexander_blok_19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1" y="1600200"/>
            <a:ext cx="3738782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13. Назовите произведения этого писателя, которые вы читали</a:t>
            </a:r>
            <a:endParaRPr lang="ru-RU" dirty="0"/>
          </a:p>
        </p:txBody>
      </p:sp>
      <p:pic>
        <p:nvPicPr>
          <p:cNvPr id="16386" name="Picture 2" descr="T:\хэлоуин\x_82501b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22900"/>
            <a:ext cx="6096000" cy="493029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14. Из какого произведения эти герои, что они делают, кто автор?</a:t>
            </a:r>
            <a:endParaRPr lang="ru-RU" dirty="0"/>
          </a:p>
        </p:txBody>
      </p:sp>
      <p:pic>
        <p:nvPicPr>
          <p:cNvPr id="17410" name="Picture 2" descr="T:\хэлоуин\уроки фран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8006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15. К какому произведению эта иллюстрация? Назовите автора.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T:\хэлоуин\0006-005-Tolstyj-i-ton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772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16. Какой подвиг Геракла здесь изображен? Сколько всего подвигов совершил Геракл? </a:t>
            </a:r>
            <a:endParaRPr lang="ru-RU" dirty="0"/>
          </a:p>
        </p:txBody>
      </p:sp>
      <p:pic>
        <p:nvPicPr>
          <p:cNvPr id="19458" name="Picture 2" descr="T:\хэлоуин\8 подвиг Геракл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52578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17. Откуда эта иллюстрация? (автор, произведение)</a:t>
            </a:r>
            <a:endParaRPr lang="ru-RU" dirty="0"/>
          </a:p>
        </p:txBody>
      </p:sp>
      <p:pic>
        <p:nvPicPr>
          <p:cNvPr id="20482" name="Picture 2" descr="T:\хэлоуин\0015-009-Refleksij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8580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T:\хэлоуин\y8enkPPnk6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18. Назовите героя, из какого он произведения?</a:t>
            </a:r>
            <a:endParaRPr lang="ru-RU" dirty="0"/>
          </a:p>
        </p:txBody>
      </p:sp>
      <p:pic>
        <p:nvPicPr>
          <p:cNvPr id="21506" name="Picture 2" descr="T:\хэлоуин\0020-020-khudozhniki-Kukryniks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55626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19. Кто автор повести об этом предприимчивом мальчугане?</a:t>
            </a:r>
            <a:endParaRPr lang="ru-RU" dirty="0"/>
          </a:p>
        </p:txBody>
      </p:sp>
      <p:pic>
        <p:nvPicPr>
          <p:cNvPr id="23554" name="Picture 2" descr="T:\хэлоуин\rockwell_46295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20. Что за герои перед вами? Откуда они?</a:t>
            </a:r>
            <a:endParaRPr lang="ru-RU" dirty="0"/>
          </a:p>
        </p:txBody>
      </p:sp>
      <p:pic>
        <p:nvPicPr>
          <p:cNvPr id="3074" name="Picture 2" descr="T:\хэлоуин\5y95TcS5Ih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6427" y="1600200"/>
            <a:ext cx="725114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и работу!</a:t>
            </a:r>
            <a:endParaRPr lang="ru-RU" dirty="0"/>
          </a:p>
        </p:txBody>
      </p:sp>
      <p:pic>
        <p:nvPicPr>
          <p:cNvPr id="22530" name="Picture 2" descr="T:\хэлоуин\bibliote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Из какого произведения эти герои, кто автор?</a:t>
            </a:r>
            <a:endParaRPr lang="ru-RU" dirty="0"/>
          </a:p>
        </p:txBody>
      </p:sp>
      <p:pic>
        <p:nvPicPr>
          <p:cNvPr id="4098" name="Picture 2" descr="T:\хэлоуин\0002-002-Mitrasha-i-Nast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629399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2.Какой праздник здесь изображен? </a:t>
            </a:r>
            <a:endParaRPr lang="ru-RU" dirty="0"/>
          </a:p>
        </p:txBody>
      </p:sp>
      <p:pic>
        <p:nvPicPr>
          <p:cNvPr id="5122" name="Picture 2" descr="T:\хэлоуин\7pLm6HwPr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4204" y="1600200"/>
            <a:ext cx="655559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3.Как зовут героиню, из какого она произведения, кто автор?</a:t>
            </a:r>
            <a:endParaRPr lang="ru-RU" dirty="0"/>
          </a:p>
        </p:txBody>
      </p:sp>
      <p:pic>
        <p:nvPicPr>
          <p:cNvPr id="6147" name="Picture 3" descr="T:\хэлоуин\160afb3d6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3246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4.Какое событие здесь изображено? В каком стихотворении оно описано, кто автор?</a:t>
            </a:r>
            <a:endParaRPr lang="ru-RU" dirty="0"/>
          </a:p>
        </p:txBody>
      </p:sp>
      <p:pic>
        <p:nvPicPr>
          <p:cNvPr id="8194" name="Picture 2" descr="T:\хэлоуин\245b520be9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781799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Назовите этих героев, кто автор произведения?</a:t>
            </a:r>
            <a:endParaRPr lang="ru-RU" dirty="0"/>
          </a:p>
        </p:txBody>
      </p:sp>
      <p:pic>
        <p:nvPicPr>
          <p:cNvPr id="7170" name="Picture 2" descr="T:\хэлоуин\0014-017-No-tak-kak-kazna-trebovala-ot-nego-vozmeschenija-poter-a-u-nego-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4419599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6.Как звали верного коня этого литературного героя?</a:t>
            </a:r>
            <a:endParaRPr lang="ru-RU" dirty="0"/>
          </a:p>
        </p:txBody>
      </p:sp>
      <p:pic>
        <p:nvPicPr>
          <p:cNvPr id="9218" name="Picture 2" descr="T:\хэлоуин\723_153322291.jpg_ma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4008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7.Кто это? Назовите его произведения.</a:t>
            </a:r>
            <a:endParaRPr lang="ru-RU" dirty="0"/>
          </a:p>
        </p:txBody>
      </p:sp>
      <p:pic>
        <p:nvPicPr>
          <p:cNvPr id="10242" name="Picture 2" descr="T:\хэлоуин\120464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3246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201</Words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Тест по литературе 6 класс</vt:lpstr>
      <vt:lpstr>Слайд 2</vt:lpstr>
      <vt:lpstr>1. Из какого произведения эти герои, кто автор?</vt:lpstr>
      <vt:lpstr>2.Какой праздник здесь изображен? </vt:lpstr>
      <vt:lpstr>3.Как зовут героиню, из какого она произведения, кто автор?</vt:lpstr>
      <vt:lpstr> 4.Какое событие здесь изображено? В каком стихотворении оно описано, кто автор?</vt:lpstr>
      <vt:lpstr>5. Назовите этих героев, кто автор произведения?</vt:lpstr>
      <vt:lpstr>6.Как звали верного коня этого литературного героя?</vt:lpstr>
      <vt:lpstr>7.Кто это? Назовите его произведения.</vt:lpstr>
      <vt:lpstr>8. Чей это памятник?</vt:lpstr>
      <vt:lpstr>9. Кто это? Что он написал?</vt:lpstr>
      <vt:lpstr>10. К какому произведению эта иллюстрация, назовите автора</vt:lpstr>
      <vt:lpstr>11. Кто это, коротко расскажите о его судьбе.</vt:lpstr>
      <vt:lpstr>12. Назовите фамилию и имя этого человека.</vt:lpstr>
      <vt:lpstr>13. Назовите произведения этого писателя, которые вы читали</vt:lpstr>
      <vt:lpstr>14. Из какого произведения эти герои, что они делают, кто автор?</vt:lpstr>
      <vt:lpstr>15. К какому произведению эта иллюстрация? Назовите автора.</vt:lpstr>
      <vt:lpstr>16. Какой подвиг Геракла здесь изображен? Сколько всего подвигов совершил Геракл? </vt:lpstr>
      <vt:lpstr>17. Откуда эта иллюстрация? (автор, произведение)</vt:lpstr>
      <vt:lpstr>18. Назовите героя, из какого он произведения?</vt:lpstr>
      <vt:lpstr>19. Кто автор повести об этом предприимчивом мальчугане?</vt:lpstr>
      <vt:lpstr>20. Что за герои перед вами? Откуда они?</vt:lpstr>
      <vt:lpstr>Спасибо за внимание и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литературе 6 класс</dc:title>
  <cp:lastModifiedBy>АНАТОЛИЙ</cp:lastModifiedBy>
  <cp:revision>28</cp:revision>
  <dcterms:modified xsi:type="dcterms:W3CDTF">2014-04-22T15:15:02Z</dcterms:modified>
</cp:coreProperties>
</file>